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6" r:id="rId1"/>
  </p:sldMasterIdLst>
  <p:notesMasterIdLst>
    <p:notesMasterId r:id="rId40"/>
  </p:notesMasterIdLst>
  <p:sldIdLst>
    <p:sldId id="256" r:id="rId2"/>
    <p:sldId id="257" r:id="rId3"/>
    <p:sldId id="259" r:id="rId4"/>
    <p:sldId id="260" r:id="rId5"/>
    <p:sldId id="261" r:id="rId6"/>
    <p:sldId id="288" r:id="rId7"/>
    <p:sldId id="262" r:id="rId8"/>
    <p:sldId id="289" r:id="rId9"/>
    <p:sldId id="263" r:id="rId10"/>
    <p:sldId id="346" r:id="rId11"/>
    <p:sldId id="264" r:id="rId12"/>
    <p:sldId id="265" r:id="rId13"/>
    <p:sldId id="266" r:id="rId14"/>
    <p:sldId id="267" r:id="rId15"/>
    <p:sldId id="269" r:id="rId16"/>
    <p:sldId id="270" r:id="rId17"/>
    <p:sldId id="278" r:id="rId18"/>
    <p:sldId id="279" r:id="rId19"/>
    <p:sldId id="280" r:id="rId20"/>
    <p:sldId id="281" r:id="rId21"/>
    <p:sldId id="282" r:id="rId22"/>
    <p:sldId id="290" r:id="rId23"/>
    <p:sldId id="355" r:id="rId24"/>
    <p:sldId id="283" r:id="rId25"/>
    <p:sldId id="351" r:id="rId26"/>
    <p:sldId id="356" r:id="rId27"/>
    <p:sldId id="285" r:id="rId28"/>
    <p:sldId id="358" r:id="rId29"/>
    <p:sldId id="284" r:id="rId30"/>
    <p:sldId id="357" r:id="rId31"/>
    <p:sldId id="354" r:id="rId32"/>
    <p:sldId id="348" r:id="rId33"/>
    <p:sldId id="349" r:id="rId34"/>
    <p:sldId id="352" r:id="rId35"/>
    <p:sldId id="353" r:id="rId36"/>
    <p:sldId id="359" r:id="rId37"/>
    <p:sldId id="286" r:id="rId38"/>
    <p:sldId id="287" r:id="rId3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52"/>
  </p:normalViewPr>
  <p:slideViewPr>
    <p:cSldViewPr snapToGrid="0">
      <p:cViewPr varScale="1">
        <p:scale>
          <a:sx n="112" d="100"/>
          <a:sy n="112" d="100"/>
        </p:scale>
        <p:origin x="1176" y="192"/>
      </p:cViewPr>
      <p:guideLst>
        <p:guide orient="horz" pos="2160"/>
        <p:guide pos="2880"/>
      </p:guideLst>
    </p:cSldViewPr>
  </p:slideViewPr>
  <p:outlineViewPr>
    <p:cViewPr>
      <p:scale>
        <a:sx n="33" d="100"/>
        <a:sy n="33" d="100"/>
      </p:scale>
      <p:origin x="0" y="-1412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08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
        <p:cNvGrpSpPr/>
        <p:nvPr/>
      </p:nvGrpSpPr>
      <p:grpSpPr>
        <a:xfrm>
          <a:off x="0" y="0"/>
          <a:ext cx="0" cy="0"/>
          <a:chOff x="0" y="0"/>
          <a:chExt cx="0" cy="0"/>
        </a:xfrm>
      </p:grpSpPr>
      <p:sp>
        <p:nvSpPr>
          <p:cNvPr id="10" name="Notes Placeholder 9">
            <a:extLst>
              <a:ext uri="{FF2B5EF4-FFF2-40B4-BE49-F238E27FC236}">
                <a16:creationId xmlns:a16="http://schemas.microsoft.com/office/drawing/2014/main" id="{D71562C3-CE19-8E46-A125-43011C3B330C}"/>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6B9E87D7-E884-F148-B1D1-7CDBCCDCB017}"/>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D45854F-9E37-D747-8E25-B382FD5E0CE5}" type="slidenum">
              <a:rPr lang="en-US" smtClean="0"/>
              <a:t>‹#›</a:t>
            </a:fld>
            <a:endParaRPr lang="en-US"/>
          </a:p>
        </p:txBody>
      </p:sp>
      <p:sp>
        <p:nvSpPr>
          <p:cNvPr id="12" name="Header Placeholder 11">
            <a:extLst>
              <a:ext uri="{FF2B5EF4-FFF2-40B4-BE49-F238E27FC236}">
                <a16:creationId xmlns:a16="http://schemas.microsoft.com/office/drawing/2014/main" id="{4280E918-9938-594B-A05A-9AF02F07801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13" name="Slide Image Placeholder 12">
            <a:extLst>
              <a:ext uri="{FF2B5EF4-FFF2-40B4-BE49-F238E27FC236}">
                <a16:creationId xmlns:a16="http://schemas.microsoft.com/office/drawing/2014/main" id="{D2B8161D-22FC-EA47-8273-0A240DF9C8D7}"/>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14" name="Footer Placeholder 13">
            <a:extLst>
              <a:ext uri="{FF2B5EF4-FFF2-40B4-BE49-F238E27FC236}">
                <a16:creationId xmlns:a16="http://schemas.microsoft.com/office/drawing/2014/main" id="{3C8D4AEC-1783-AE4C-9B31-6A54CB1D1DCC}"/>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15" name="Date Placeholder 14">
            <a:extLst>
              <a:ext uri="{FF2B5EF4-FFF2-40B4-BE49-F238E27FC236}">
                <a16:creationId xmlns:a16="http://schemas.microsoft.com/office/drawing/2014/main" id="{CA608C76-2C12-F448-85B1-C69FFD551B6F}"/>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5FF9767-BE06-D543-BD6B-D7FF234FFDE7}" type="datetimeFigureOut">
              <a:rPr lang="en-US" smtClean="0"/>
              <a:t>12/4/21</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4cf0ec1775_0_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4cf0ec1775_0_66: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200" dirty="0"/>
              <a:t>Robert’s Rules Demystified</a:t>
            </a:r>
          </a:p>
          <a:p>
            <a:pPr marL="0" lvl="0" indent="0" algn="l" rtl="0">
              <a:spcBef>
                <a:spcPts val="0"/>
              </a:spcBef>
              <a:spcAft>
                <a:spcPts val="0"/>
              </a:spcAft>
              <a:buNone/>
            </a:pPr>
            <a:r>
              <a:rPr lang="en-US" sz="1200" dirty="0"/>
              <a:t>Northern Missouri District								December 2021</a:t>
            </a:r>
          </a:p>
          <a:p>
            <a:pPr marL="0" lvl="0" indent="0" algn="l" rtl="0">
              <a:spcBef>
                <a:spcPts val="0"/>
              </a:spcBef>
              <a:spcAft>
                <a:spcPts val="0"/>
              </a:spcAft>
              <a:buNone/>
            </a:pPr>
            <a:r>
              <a:rPr lang="en-US" sz="1200" dirty="0"/>
              <a:t>Dr. M. Ray Brewer</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Who is Robert?  And who decided that he gets to rule?  ~smile~</a:t>
            </a: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4cf0ec1775_0_7: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FontTx/>
              <a:buNone/>
            </a:pPr>
            <a:r>
              <a:rPr lang="en-US" dirty="0"/>
              <a:t>Really?  Biblical Leadership’s arguments?</a:t>
            </a:r>
          </a:p>
          <a:p>
            <a:pPr marL="342900" lvl="0" indent="-342900" algn="l" rtl="0">
              <a:spcBef>
                <a:spcPts val="0"/>
              </a:spcBef>
              <a:spcAft>
                <a:spcPts val="0"/>
              </a:spcAft>
              <a:buFont typeface="+mj-lt"/>
              <a:buAutoNum type="arabicPeriod"/>
            </a:pPr>
            <a:r>
              <a:rPr lang="en-US" dirty="0"/>
              <a:t>BL: “Congregational church government allows members to make a motion in flagrant opposition to the will of the God-appointed leaders.  If one consistently follows Robert’s Rules (which most churches don’t), this is a possibility.”</a:t>
            </a:r>
          </a:p>
          <a:p>
            <a:pPr marL="342900" lvl="0" indent="-342900" algn="l" rtl="0">
              <a:spcBef>
                <a:spcPts val="0"/>
              </a:spcBef>
              <a:spcAft>
                <a:spcPts val="0"/>
              </a:spcAft>
              <a:buFont typeface="+mj-lt"/>
              <a:buAutoNum type="arabicPeriod"/>
            </a:pPr>
            <a:r>
              <a:rPr lang="en-US" dirty="0"/>
              <a:t>BL: “God chooses leaders, not members.  They shouldn’t vote on the leaders.”</a:t>
            </a:r>
          </a:p>
          <a:p>
            <a:pPr marL="342900" lvl="0" indent="-342900" algn="l" rtl="0">
              <a:spcBef>
                <a:spcPts val="0"/>
              </a:spcBef>
              <a:spcAft>
                <a:spcPts val="0"/>
              </a:spcAft>
              <a:buFont typeface="+mj-lt"/>
              <a:buAutoNum type="arabicPeriod"/>
            </a:pPr>
            <a:r>
              <a:rPr lang="en-US" dirty="0"/>
              <a:t>BL: “Leaders lead and followers follow.  Followers who don’t follow are rebels.  Those who publicly defy their leaders are swallowed up by the ground, turned into lepers, and bitten by snakes.  We should not encourage God’s people to do wrong by handling them copies of Robert’s Rules.”</a:t>
            </a:r>
          </a:p>
          <a:p>
            <a:pPr marL="342900" lvl="0" indent="-342900" algn="l" rtl="0">
              <a:spcBef>
                <a:spcPts val="0"/>
              </a:spcBef>
              <a:spcAft>
                <a:spcPts val="0"/>
              </a:spcAft>
              <a:buFont typeface="+mj-lt"/>
              <a:buAutoNum type="arabicPeriod"/>
            </a:pPr>
            <a:endParaRPr lang="en-US" dirty="0"/>
          </a:p>
          <a:p>
            <a:pPr marL="342900" lvl="0" indent="-342900" algn="l" rtl="0">
              <a:spcBef>
                <a:spcPts val="0"/>
              </a:spcBef>
              <a:spcAft>
                <a:spcPts val="0"/>
              </a:spcAft>
              <a:buAutoNum type="arabicPeriod"/>
            </a:pPr>
            <a:endParaRPr dirty="0"/>
          </a:p>
        </p:txBody>
      </p:sp>
      <p:sp>
        <p:nvSpPr>
          <p:cNvPr id="1496" name="Google Shape;1496;g4cf0ec1775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37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4cf0ec1775_1_3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4cf0ec1775_1_370: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05" name="Google Shape;1505;g4cf0ec1775_1_370: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4cf0ec1775_0_52: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sz="1400" dirty="0"/>
          </a:p>
        </p:txBody>
      </p:sp>
      <p:sp>
        <p:nvSpPr>
          <p:cNvPr id="1511" name="Google Shape;1511;g4cf0ec1775_0_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4f48302e7d_0_0: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Know your church's quorum?  </a:t>
            </a:r>
          </a:p>
          <a:p>
            <a:pPr marL="0" lvl="0" indent="0" algn="l" rtl="0">
              <a:spcBef>
                <a:spcPts val="0"/>
              </a:spcBef>
              <a:spcAft>
                <a:spcPts val="0"/>
              </a:spcAft>
              <a:buNone/>
            </a:pPr>
            <a:r>
              <a:rPr lang="en-US" dirty="0"/>
              <a:t>Must it be maintained?  Yes. Chair or member may call this to attention.</a:t>
            </a:r>
            <a:endParaRPr dirty="0"/>
          </a:p>
        </p:txBody>
      </p:sp>
      <p:sp>
        <p:nvSpPr>
          <p:cNvPr id="1519" name="Google Shape;1519;g4f48302e7d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4: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27" name="Google Shape;152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4f48302e7d_0_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46" name="Google Shape;1546;g4f48302e7d_0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4cf0ec1775_1_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4cf0ec1775_1_29: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lnSpc>
                <a:spcPct val="115000"/>
              </a:lnSpc>
              <a:spcBef>
                <a:spcPts val="0"/>
              </a:spcBef>
              <a:spcAft>
                <a:spcPts val="0"/>
              </a:spcAft>
              <a:buNone/>
            </a:pPr>
            <a:r>
              <a:rPr lang="en-US" sz="1400" dirty="0">
                <a:solidFill>
                  <a:schemeClr val="dk1"/>
                </a:solidFill>
              </a:rPr>
              <a:t>Address the chair, not the congregation.</a:t>
            </a:r>
          </a:p>
          <a:p>
            <a:pPr marL="0" lvl="0" indent="0" algn="l" rtl="0">
              <a:lnSpc>
                <a:spcPct val="115000"/>
              </a:lnSpc>
              <a:spcBef>
                <a:spcPts val="0"/>
              </a:spcBef>
              <a:spcAft>
                <a:spcPts val="0"/>
              </a:spcAft>
              <a:buNone/>
            </a:pPr>
            <a:r>
              <a:rPr lang="en-US" sz="1400" dirty="0">
                <a:solidFill>
                  <a:schemeClr val="dk1"/>
                </a:solidFill>
              </a:rPr>
              <a:t>Avoid names, use “previous speaker” or something similar.</a:t>
            </a:r>
          </a:p>
          <a:p>
            <a:pPr marL="0" lvl="0" indent="0" algn="l" rtl="0">
              <a:lnSpc>
                <a:spcPct val="115000"/>
              </a:lnSpc>
              <a:spcBef>
                <a:spcPts val="0"/>
              </a:spcBef>
              <a:spcAft>
                <a:spcPts val="0"/>
              </a:spcAft>
              <a:buNone/>
            </a:pPr>
            <a:endParaRPr sz="1400" dirty="0">
              <a:solidFill>
                <a:schemeClr val="dk1"/>
              </a:solidFill>
            </a:endParaRPr>
          </a:p>
        </p:txBody>
      </p:sp>
      <p:sp>
        <p:nvSpPr>
          <p:cNvPr id="1556" name="Google Shape;1556;g4cf0ec1775_1_29: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6: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44" name="Google Shape;164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4cf0ec1775_1_3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4cf0ec1775_1_363: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60" name="Google Shape;1660;g4cf0ec1775_1_363: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4cf0ec1775_0_27: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lnSpc>
                <a:spcPct val="115000"/>
              </a:lnSpc>
              <a:spcBef>
                <a:spcPts val="0"/>
              </a:spcBef>
              <a:spcAft>
                <a:spcPts val="0"/>
              </a:spcAft>
              <a:buNone/>
            </a:pPr>
            <a:endParaRPr/>
          </a:p>
        </p:txBody>
      </p:sp>
      <p:sp>
        <p:nvSpPr>
          <p:cNvPr id="1666" name="Google Shape;1666;g4cf0ec1775_0_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4cf0ec1775_0_21: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443" name="Google Shape;1443;g4cf0ec1775_0_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4cf0ec1775_0_1551: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lnSpc>
                <a:spcPct val="115000"/>
              </a:lnSpc>
              <a:spcBef>
                <a:spcPts val="0"/>
              </a:spcBef>
              <a:spcAft>
                <a:spcPts val="0"/>
              </a:spcAft>
              <a:buNone/>
            </a:pPr>
            <a:endParaRPr/>
          </a:p>
        </p:txBody>
      </p:sp>
      <p:sp>
        <p:nvSpPr>
          <p:cNvPr id="1675" name="Google Shape;1675;g4cf0ec1775_0_15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4cf0ec1775_1_3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4cf0ec1775_1_316: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Don’t forget #8!  Announce the decision, and restate what the motion does.</a:t>
            </a:r>
            <a:endParaRPr dirty="0"/>
          </a:p>
        </p:txBody>
      </p:sp>
      <p:sp>
        <p:nvSpPr>
          <p:cNvPr id="1684" name="Google Shape;1684;g4cf0ec1775_1_316: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4cf0ec1775_1_3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4cf0ec1775_1_316: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The Big Three—keeping these straight goes a long way in a business meeting.</a:t>
            </a:r>
            <a:endParaRPr dirty="0"/>
          </a:p>
        </p:txBody>
      </p:sp>
      <p:sp>
        <p:nvSpPr>
          <p:cNvPr id="1684" name="Google Shape;1684;g4cf0ec1775_1_316: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sz="1400"/>
          </a:p>
        </p:txBody>
      </p:sp>
    </p:spTree>
    <p:extLst>
      <p:ext uri="{BB962C8B-B14F-4D97-AF65-F5344CB8AC3E}">
        <p14:creationId xmlns:p14="http://schemas.microsoft.com/office/powerpoint/2010/main" val="156601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4cf0ec1775_1_3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4cf0ec1775_1_316: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Robert Rules Demystified II will deal with Subsidiary Motions in more detail.</a:t>
            </a:r>
          </a:p>
          <a:p>
            <a:pPr marL="0" lvl="0" indent="0" algn="l" rtl="0">
              <a:spcBef>
                <a:spcPts val="0"/>
              </a:spcBef>
              <a:spcAft>
                <a:spcPts val="0"/>
              </a:spcAft>
              <a:buNone/>
            </a:pPr>
            <a:r>
              <a:rPr lang="en-US" dirty="0"/>
              <a:t>As well as Incidental Motions.</a:t>
            </a:r>
            <a:endParaRPr dirty="0"/>
          </a:p>
        </p:txBody>
      </p:sp>
      <p:sp>
        <p:nvSpPr>
          <p:cNvPr id="1684" name="Google Shape;1684;g4cf0ec1775_1_316: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sz="1400"/>
          </a:p>
        </p:txBody>
      </p:sp>
    </p:spTree>
    <p:extLst>
      <p:ext uri="{BB962C8B-B14F-4D97-AF65-F5344CB8AC3E}">
        <p14:creationId xmlns:p14="http://schemas.microsoft.com/office/powerpoint/2010/main" val="1413239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2: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There are different methods of voting:</a:t>
            </a:r>
            <a:endParaRPr dirty="0"/>
          </a:p>
          <a:p>
            <a:pPr marL="0" lvl="0" indent="0" algn="l" rtl="0">
              <a:spcBef>
                <a:spcPts val="0"/>
              </a:spcBef>
              <a:spcAft>
                <a:spcPts val="0"/>
              </a:spcAft>
              <a:buNone/>
            </a:pPr>
            <a:r>
              <a:rPr lang="en-US" sz="1400" dirty="0">
                <a:solidFill>
                  <a:schemeClr val="dk1"/>
                </a:solidFill>
              </a:rPr>
              <a:t>Voice Vote – “aye” or “no” (not nay if you want to be a Robert’s Rules snob)</a:t>
            </a:r>
          </a:p>
          <a:p>
            <a:pPr marL="0" lvl="0" indent="0" algn="l" rtl="0">
              <a:spcBef>
                <a:spcPts val="0"/>
              </a:spcBef>
              <a:spcAft>
                <a:spcPts val="0"/>
              </a:spcAft>
              <a:buNone/>
            </a:pPr>
            <a:r>
              <a:rPr lang="en-US" sz="1400" dirty="0">
                <a:solidFill>
                  <a:schemeClr val="dk1"/>
                </a:solidFill>
              </a:rPr>
              <a:t>Standing Vote – Show of hands; Chair rules; anyone can challenge, “Division” (no need for second)</a:t>
            </a:r>
            <a:endParaRPr sz="1400" dirty="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n-US" sz="1400" dirty="0">
                <a:solidFill>
                  <a:schemeClr val="dk1"/>
                </a:solidFill>
              </a:rPr>
              <a:t>Ballot Vote – Secret ballot; anyone can request (no need for second)</a:t>
            </a:r>
            <a:endParaRPr sz="1400" dirty="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n-US" sz="1400" dirty="0">
                <a:solidFill>
                  <a:schemeClr val="dk1"/>
                </a:solidFill>
              </a:rPr>
              <a:t>General Consent</a:t>
            </a:r>
            <a:endParaRPr sz="1400" dirty="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n-US" sz="1400" dirty="0">
                <a:solidFill>
                  <a:schemeClr val="dk1"/>
                </a:solidFill>
              </a:rPr>
              <a:t>Absentee Vote</a:t>
            </a:r>
            <a:endParaRPr sz="1400" dirty="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n-US" sz="1400" dirty="0">
                <a:solidFill>
                  <a:schemeClr val="dk1"/>
                </a:solidFill>
              </a:rPr>
              <a:t>Electronic Vote</a:t>
            </a:r>
            <a:endParaRPr sz="1400" dirty="0">
              <a:solidFill>
                <a:schemeClr val="dk1"/>
              </a:solidFill>
            </a:endParaRPr>
          </a:p>
          <a:p>
            <a:pPr marL="0" lvl="0" indent="0" algn="l" rtl="0">
              <a:spcBef>
                <a:spcPts val="0"/>
              </a:spcBef>
              <a:spcAft>
                <a:spcPts val="0"/>
              </a:spcAft>
              <a:buNone/>
            </a:pPr>
            <a:endParaRPr sz="1400" dirty="0"/>
          </a:p>
        </p:txBody>
      </p:sp>
      <p:sp>
        <p:nvSpPr>
          <p:cNvPr id="1692" name="Google Shape;169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2: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If no, discourage.</a:t>
            </a:r>
          </a:p>
          <a:p>
            <a:pPr marL="0" lvl="0" indent="0" algn="l" rtl="0">
              <a:spcBef>
                <a:spcPts val="0"/>
              </a:spcBef>
              <a:spcAft>
                <a:spcPts val="0"/>
              </a:spcAft>
              <a:buNone/>
            </a:pPr>
            <a:endParaRPr lang="en-US" dirty="0"/>
          </a:p>
          <a:p>
            <a:pPr marL="0" lvl="0" indent="0" algn="l" rtl="0">
              <a:spcBef>
                <a:spcPts val="0"/>
              </a:spcBef>
              <a:spcAft>
                <a:spcPts val="0"/>
              </a:spcAft>
              <a:buNone/>
            </a:pPr>
            <a:r>
              <a:rPr lang="en-US" sz="1400" dirty="0">
                <a:solidFill>
                  <a:schemeClr val="dk1"/>
                </a:solidFill>
              </a:rPr>
              <a:t>If the organization has allowed it in past, ask for a motion to receive absentee ballots.</a:t>
            </a:r>
            <a:endParaRPr sz="1400" dirty="0">
              <a:solidFill>
                <a:schemeClr val="dk1"/>
              </a:solidFill>
            </a:endParaRPr>
          </a:p>
          <a:p>
            <a:pPr marL="0" lvl="0" indent="0" algn="l" rtl="0">
              <a:spcBef>
                <a:spcPts val="0"/>
              </a:spcBef>
              <a:spcAft>
                <a:spcPts val="0"/>
              </a:spcAft>
              <a:buNone/>
            </a:pPr>
            <a:endParaRPr sz="1400" dirty="0"/>
          </a:p>
        </p:txBody>
      </p:sp>
      <p:sp>
        <p:nvSpPr>
          <p:cNvPr id="1692" name="Google Shape;169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948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4cf0ec1775_0_15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4cf0ec1775_0_1585: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706" name="Google Shape;1706;g4cf0ec1775_0_1585: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sz="1400"/>
          </a:p>
        </p:txBody>
      </p:sp>
    </p:spTree>
    <p:extLst>
      <p:ext uri="{BB962C8B-B14F-4D97-AF65-F5344CB8AC3E}">
        <p14:creationId xmlns:p14="http://schemas.microsoft.com/office/powerpoint/2010/main" val="3098924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4cf0ec1775_0_150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No motion is required.  However, no harm, no foul!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Most reports are for informational purposes only and contain no recommendations or motions.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Better response at end of report and questions.  “We have received the Treasurer’s report and no motion is required.  Let’s show our appreciation for the report.”</a:t>
            </a:r>
            <a:endParaRPr dirty="0"/>
          </a:p>
        </p:txBody>
      </p:sp>
      <p:sp>
        <p:nvSpPr>
          <p:cNvPr id="1712" name="Google Shape;1712;g4cf0ec1775_0_1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4cf0ec1775_0_150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Many mistakenly believe that ”accepting” a report is not the same as “adopting” a report.  They are incorrect.  The words are synonymous.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Example #1.  No problem.  If the minutes accurately portray the previous action of the business meeting, this is fine.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Example #2.  Problem.  This has the effect of relieving the treasurer of any personal culpability for his or her report (except for fraudulent or illegal activity). Usually the board will wait to pass a motion to adopt/accept the end of the fiscal year report of an CPA firm or internal audit committee.</a:t>
            </a:r>
            <a:endParaRPr dirty="0"/>
          </a:p>
        </p:txBody>
      </p:sp>
      <p:sp>
        <p:nvSpPr>
          <p:cNvPr id="1712" name="Google Shape;1712;g4cf0ec1775_0_1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0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4cf0ec1775_0_15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4cf0ec1775_0_1585: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706" name="Google Shape;1706;g4cf0ec1775_0_1585: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4cf0ec1775_1_3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4cf0ec1775_1_349: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61" name="Google Shape;1461;g4cf0ec1775_1_349: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4cf0ec1775_0_150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12" name="Google Shape;1712;g4cf0ec1775_0_1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132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0087" y="4414837"/>
            <a:ext cx="5610225" cy="4184650"/>
          </a:xfrm>
          <a:prstGeom prst="rect">
            <a:avLst/>
          </a:prstGeom>
        </p:spPr>
        <p:txBody>
          <a:bodyPr/>
          <a:lstStyle/>
          <a:p>
            <a:r>
              <a:rPr lang="en-US" dirty="0"/>
              <a:t>Hmmm, not so simple?  LOL!</a:t>
            </a:r>
          </a:p>
          <a:p>
            <a:r>
              <a:rPr lang="en-US" dirty="0"/>
              <a:t>This chart actually leaves out the “amend the amendment” motion.</a:t>
            </a:r>
          </a:p>
          <a:p>
            <a:r>
              <a:rPr lang="en-US" dirty="0"/>
              <a:t>A subsidiary motion, “Table” is included.  There are a few others (Postpone, refer to committee)</a:t>
            </a:r>
          </a:p>
          <a:p>
            <a:endParaRPr lang="en-US" dirty="0"/>
          </a:p>
        </p:txBody>
      </p:sp>
      <p:sp>
        <p:nvSpPr>
          <p:cNvPr id="4" name="Slide Number Placeholder 3"/>
          <p:cNvSpPr>
            <a:spLocks noGrp="1"/>
          </p:cNvSpPr>
          <p:nvPr>
            <p:ph type="sldNum" idx="12"/>
          </p:nvPr>
        </p:nvSpPr>
        <p:spPr>
          <a:xfrm>
            <a:off x="3970337" y="8829675"/>
            <a:ext cx="3038475" cy="465137"/>
          </a:xfrm>
          <a:prstGeom prst="rect">
            <a:avLst/>
          </a:prstGeom>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31</a:t>
            </a:fld>
            <a:endParaRPr lang="en-US"/>
          </a:p>
        </p:txBody>
      </p:sp>
    </p:spTree>
    <p:extLst>
      <p:ext uri="{BB962C8B-B14F-4D97-AF65-F5344CB8AC3E}">
        <p14:creationId xmlns:p14="http://schemas.microsoft.com/office/powerpoint/2010/main" val="1267134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4cf0ec1775_0_150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12" name="Google Shape;1712;g4cf0ec1775_0_1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511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0087" y="4414837"/>
            <a:ext cx="5610225" cy="4184650"/>
          </a:xfrm>
          <a:prstGeom prst="rect">
            <a:avLst/>
          </a:prstGeom>
        </p:spPr>
        <p:txBody>
          <a:bodyPr/>
          <a:lstStyle/>
          <a:p>
            <a:endParaRPr lang="en-US"/>
          </a:p>
        </p:txBody>
      </p:sp>
      <p:sp>
        <p:nvSpPr>
          <p:cNvPr id="4" name="Slide Number Placeholder 3"/>
          <p:cNvSpPr>
            <a:spLocks noGrp="1"/>
          </p:cNvSpPr>
          <p:nvPr>
            <p:ph type="sldNum" idx="12"/>
          </p:nvPr>
        </p:nvSpPr>
        <p:spPr>
          <a:xfrm>
            <a:off x="3970337" y="8829675"/>
            <a:ext cx="3038475" cy="465137"/>
          </a:xfrm>
          <a:prstGeom prst="rect">
            <a:avLst/>
          </a:prstGeom>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33</a:t>
            </a:fld>
            <a:endParaRPr lang="en-US"/>
          </a:p>
        </p:txBody>
      </p:sp>
    </p:spTree>
    <p:extLst>
      <p:ext uri="{BB962C8B-B14F-4D97-AF65-F5344CB8AC3E}">
        <p14:creationId xmlns:p14="http://schemas.microsoft.com/office/powerpoint/2010/main" val="3110133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0087" y="4414837"/>
            <a:ext cx="5610225" cy="4184650"/>
          </a:xfrm>
          <a:prstGeom prst="rect">
            <a:avLst/>
          </a:prstGeom>
        </p:spPr>
        <p:txBody>
          <a:bodyPr/>
          <a:lstStyle/>
          <a:p>
            <a:endParaRPr lang="en-US"/>
          </a:p>
        </p:txBody>
      </p:sp>
      <p:sp>
        <p:nvSpPr>
          <p:cNvPr id="4" name="Slide Number Placeholder 3"/>
          <p:cNvSpPr>
            <a:spLocks noGrp="1"/>
          </p:cNvSpPr>
          <p:nvPr>
            <p:ph type="sldNum" idx="12"/>
          </p:nvPr>
        </p:nvSpPr>
        <p:spPr>
          <a:xfrm>
            <a:off x="3970337" y="8829675"/>
            <a:ext cx="3038475" cy="465137"/>
          </a:xfrm>
          <a:prstGeom prst="rect">
            <a:avLst/>
          </a:prstGeom>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34</a:t>
            </a:fld>
            <a:endParaRPr lang="en-US"/>
          </a:p>
        </p:txBody>
      </p:sp>
    </p:spTree>
    <p:extLst>
      <p:ext uri="{BB962C8B-B14F-4D97-AF65-F5344CB8AC3E}">
        <p14:creationId xmlns:p14="http://schemas.microsoft.com/office/powerpoint/2010/main" val="2555737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0087" y="4414837"/>
            <a:ext cx="5610225" cy="4184650"/>
          </a:xfrm>
          <a:prstGeom prst="rect">
            <a:avLst/>
          </a:prstGeom>
        </p:spPr>
        <p:txBody>
          <a:bodyPr/>
          <a:lstStyle/>
          <a:p>
            <a:endParaRPr lang="en-US"/>
          </a:p>
        </p:txBody>
      </p:sp>
      <p:sp>
        <p:nvSpPr>
          <p:cNvPr id="4" name="Slide Number Placeholder 3"/>
          <p:cNvSpPr>
            <a:spLocks noGrp="1"/>
          </p:cNvSpPr>
          <p:nvPr>
            <p:ph type="sldNum" idx="12"/>
          </p:nvPr>
        </p:nvSpPr>
        <p:spPr>
          <a:xfrm>
            <a:off x="3970337" y="8829675"/>
            <a:ext cx="3038475" cy="465137"/>
          </a:xfrm>
          <a:prstGeom prst="rect">
            <a:avLst/>
          </a:prstGeom>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35</a:t>
            </a:fld>
            <a:endParaRPr lang="en-US"/>
          </a:p>
        </p:txBody>
      </p:sp>
    </p:spTree>
    <p:extLst>
      <p:ext uri="{BB962C8B-B14F-4D97-AF65-F5344CB8AC3E}">
        <p14:creationId xmlns:p14="http://schemas.microsoft.com/office/powerpoint/2010/main" val="1022156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4cf0ec1775_0_1563: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Moving the previous question is a motion to end debate on a pending proposal and bring it to an immediate vote.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Chair does not need to act upon shouts of “question” unless the speaker has been recognized and makes it an official motion.</a:t>
            </a:r>
          </a:p>
          <a:p>
            <a:pPr marL="0" lvl="0" indent="0" algn="l" rtl="0">
              <a:spcBef>
                <a:spcPts val="0"/>
              </a:spcBef>
              <a:spcAft>
                <a:spcPts val="0"/>
              </a:spcAft>
              <a:buNone/>
            </a:pPr>
            <a:r>
              <a:rPr lang="en-US" dirty="0"/>
              <a:t>Chair should insure that proper time has been given for debate.</a:t>
            </a:r>
          </a:p>
          <a:p>
            <a:pPr marL="0" lvl="0" indent="0" algn="l" rtl="0">
              <a:spcBef>
                <a:spcPts val="0"/>
              </a:spcBef>
              <a:spcAft>
                <a:spcPts val="0"/>
              </a:spcAft>
              <a:buNone/>
            </a:pPr>
            <a:r>
              <a:rPr lang="en-US" dirty="0"/>
              <a:t>Chair can simply declare that sufficient time has been given for debate and we will now consider the question.  Or the Chair can simply declare that insufficient time has been given and continue to recognize individuals wishing to speak.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Motion is not debatable (that would defeat its purpose), and requires a two-thirds vote (because it is ending debate and requiring the organization to vote on the pending question.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Motion to “move the previous question” succeeds, the chair declares that the previous question motion has prevailed, that debate is now closed, and an immediate vote is before the house.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20" name="Google Shape;1720;g4cf0ec1775_0_15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902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4cf0ec1775_0_1563: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20" name="Google Shape;1720;g4cf0ec1775_0_15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19: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30" name="Google Shape;1730;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2:notes"/>
          <p:cNvSpPr txBox="1">
            <a:spLocks noGrp="1"/>
          </p:cNvSpPr>
          <p:nvPr>
            <p:ph type="body" idx="1"/>
          </p:nvPr>
        </p:nvSpPr>
        <p:spPr>
          <a:xfrm>
            <a:off x="700087" y="4414837"/>
            <a:ext cx="5610225" cy="418465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67" name="Google Shape;146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4cf0ec1775_0_151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200" dirty="0"/>
              <a:t>Talking points:</a:t>
            </a:r>
            <a:endParaRPr sz="1200" dirty="0"/>
          </a:p>
          <a:p>
            <a:pPr marL="457200" lvl="0" indent="-304800" algn="l" rtl="0">
              <a:spcBef>
                <a:spcPts val="0"/>
              </a:spcBef>
              <a:spcAft>
                <a:spcPts val="0"/>
              </a:spcAft>
              <a:buSzPts val="1200"/>
              <a:buChar char="●"/>
            </a:pPr>
            <a:r>
              <a:rPr lang="en-US" sz="1200" dirty="0"/>
              <a:t>Brief 224 pages</a:t>
            </a:r>
            <a:endParaRPr sz="1200" dirty="0"/>
          </a:p>
          <a:p>
            <a:pPr marL="457200" lvl="0" indent="-304800" algn="l" rtl="0">
              <a:spcBef>
                <a:spcPts val="0"/>
              </a:spcBef>
              <a:spcAft>
                <a:spcPts val="0"/>
              </a:spcAft>
              <a:buSzPts val="1200"/>
              <a:buChar char="●"/>
            </a:pPr>
            <a:r>
              <a:rPr lang="en-US" sz="1200" dirty="0"/>
              <a:t>The long version has 816 pages</a:t>
            </a:r>
            <a:endParaRPr sz="1200" dirty="0"/>
          </a:p>
        </p:txBody>
      </p:sp>
      <p:sp>
        <p:nvSpPr>
          <p:cNvPr id="1476" name="Google Shape;1476;g4cf0ec1775_0_15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4cf0ec1775_0_1518: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200" dirty="0"/>
              <a:t>Talking points:</a:t>
            </a:r>
            <a:endParaRPr sz="1200" dirty="0"/>
          </a:p>
          <a:p>
            <a:pPr marL="457200" lvl="0" indent="-304800" algn="l" rtl="0">
              <a:spcBef>
                <a:spcPts val="0"/>
              </a:spcBef>
              <a:spcAft>
                <a:spcPts val="0"/>
              </a:spcAft>
              <a:buSzPts val="1200"/>
              <a:buChar char="●"/>
            </a:pPr>
            <a:r>
              <a:rPr lang="en-US" sz="1200" dirty="0"/>
              <a:t>How many pages in your Bible?</a:t>
            </a:r>
            <a:endParaRPr sz="1200" dirty="0"/>
          </a:p>
          <a:p>
            <a:pPr marL="457200" lvl="0" indent="-304800" algn="l" rtl="0">
              <a:spcBef>
                <a:spcPts val="0"/>
              </a:spcBef>
              <a:spcAft>
                <a:spcPts val="0"/>
              </a:spcAft>
              <a:buSzPts val="1200"/>
              <a:buChar char="●"/>
            </a:pPr>
            <a:r>
              <a:rPr lang="en-US" sz="1200" dirty="0"/>
              <a:t>Read it devotionally, because it is really, really life-giving!</a:t>
            </a:r>
            <a:endParaRPr sz="1200" dirty="0"/>
          </a:p>
        </p:txBody>
      </p:sp>
      <p:sp>
        <p:nvSpPr>
          <p:cNvPr id="1476" name="Google Shape;1476;g4cf0ec1775_0_15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80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4cf0ec1775_0_1526: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87" name="Google Shape;1487;g4cf0ec1775_0_15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4cf0ec1775_0_1526: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Robert’s idea was a set of rules that anyone could use for a business meeting.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 compared it to baseball.  Everyone knows the basic rules and how to play the game.  </a:t>
            </a:r>
            <a:endParaRPr dirty="0"/>
          </a:p>
        </p:txBody>
      </p:sp>
      <p:sp>
        <p:nvSpPr>
          <p:cNvPr id="1487" name="Google Shape;1487;g4cf0ec1775_0_15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8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4cf0ec1775_0_7:notes"/>
          <p:cNvSpPr txBox="1">
            <a:spLocks noGrp="1"/>
          </p:cNvSpPr>
          <p:nvPr>
            <p:ph type="body" idx="1"/>
          </p:nvPr>
        </p:nvSpPr>
        <p:spPr>
          <a:xfrm>
            <a:off x="700087" y="4414837"/>
            <a:ext cx="5610300" cy="41847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96" name="Google Shape;1496;g4cf0ec1775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dera Unified" type="title">
  <p:cSld name="TITLE">
    <p:bg>
      <p:bgPr>
        <a:solidFill>
          <a:srgbClr val="122F4B"/>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1195967"/>
            <a:ext cx="8520600" cy="27369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6000"/>
              <a:buFont typeface="Lato"/>
              <a:buNone/>
              <a:defRPr sz="6000" b="1">
                <a:solidFill>
                  <a:srgbClr val="FFFFFF"/>
                </a:solidFill>
                <a:latin typeface="Lato"/>
                <a:ea typeface="Lato"/>
                <a:cs typeface="Lato"/>
                <a:sym typeface="Lat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D4AF37"/>
              </a:buClr>
              <a:buSzPts val="2800"/>
              <a:buFont typeface="Lato Light"/>
              <a:buNone/>
              <a:defRPr sz="2800" b="0">
                <a:solidFill>
                  <a:srgbClr val="D4AF37"/>
                </a:solidFill>
                <a:latin typeface="Lato Light"/>
                <a:ea typeface="Lato Light"/>
                <a:cs typeface="Lato Light"/>
                <a:sym typeface="Lato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2683200" y="1678033"/>
            <a:ext cx="61491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6" name="Google Shape;76;p11"/>
          <p:cNvSpPr txBox="1">
            <a:spLocks noGrp="1"/>
          </p:cNvSpPr>
          <p:nvPr>
            <p:ph type="body" idx="1"/>
          </p:nvPr>
        </p:nvSpPr>
        <p:spPr>
          <a:xfrm>
            <a:off x="2683300" y="4406167"/>
            <a:ext cx="61491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1" name="Google Shape;81;p11"/>
          <p:cNvSpPr/>
          <p:nvPr/>
        </p:nvSpPr>
        <p:spPr>
          <a:xfrm rot="5400000">
            <a:off x="-591975" y="591750"/>
            <a:ext cx="4733700" cy="3550200"/>
          </a:xfrm>
          <a:prstGeom prst="rtTriangle">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p:nvPr/>
        </p:nvSpPr>
        <p:spPr>
          <a:xfrm rot="-3187806">
            <a:off x="119476" y="1530749"/>
            <a:ext cx="2817000" cy="9025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FFFFFF"/>
              </a:solidFill>
              <a:latin typeface="Lato Light"/>
              <a:ea typeface="Lato Light"/>
              <a:cs typeface="Lato Light"/>
              <a:sym typeface="Lato Light"/>
            </a:endParaRPr>
          </a:p>
        </p:txBody>
      </p:sp>
      <p:grpSp>
        <p:nvGrpSpPr>
          <p:cNvPr id="10" name="Google Shape;78;p11">
            <a:extLst>
              <a:ext uri="{FF2B5EF4-FFF2-40B4-BE49-F238E27FC236}">
                <a16:creationId xmlns:a16="http://schemas.microsoft.com/office/drawing/2014/main" id="{7F29A45E-33F8-2349-ABE9-54243913720C}"/>
              </a:ext>
            </a:extLst>
          </p:cNvPr>
          <p:cNvGrpSpPr/>
          <p:nvPr userDrawn="1"/>
        </p:nvGrpSpPr>
        <p:grpSpPr>
          <a:xfrm>
            <a:off x="5367488" y="6435206"/>
            <a:ext cx="3908817" cy="374087"/>
            <a:chOff x="6005252" y="4400134"/>
            <a:chExt cx="3138955" cy="280572"/>
          </a:xfrm>
        </p:grpSpPr>
        <p:sp>
          <p:nvSpPr>
            <p:cNvPr id="11" name="Google Shape;79;p11">
              <a:extLst>
                <a:ext uri="{FF2B5EF4-FFF2-40B4-BE49-F238E27FC236}">
                  <a16:creationId xmlns:a16="http://schemas.microsoft.com/office/drawing/2014/main" id="{E3F17BE9-1DE0-BA47-B547-64844A4B6CF7}"/>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p11">
              <a:extLst>
                <a:ext uri="{FF2B5EF4-FFF2-40B4-BE49-F238E27FC236}">
                  <a16:creationId xmlns:a16="http://schemas.microsoft.com/office/drawing/2014/main" id="{01DA28B9-0288-3945-BE52-89481C3A0C2B}"/>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122F4B"/>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003B55"/>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762000" y="928567"/>
            <a:ext cx="5396700" cy="15465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6000"/>
              <a:buNone/>
              <a:defRPr sz="6000">
                <a:solidFill>
                  <a:srgbClr val="80BFB7"/>
                </a:solidFill>
              </a:defRPr>
            </a:lvl1pPr>
            <a:lvl2pPr lvl="1" rtl="0">
              <a:spcBef>
                <a:spcPts val="0"/>
              </a:spcBef>
              <a:spcAft>
                <a:spcPts val="0"/>
              </a:spcAft>
              <a:buClr>
                <a:srgbClr val="80BFB7"/>
              </a:buClr>
              <a:buSzPts val="6000"/>
              <a:buNone/>
              <a:defRPr sz="6000">
                <a:solidFill>
                  <a:srgbClr val="80BFB7"/>
                </a:solidFill>
              </a:defRPr>
            </a:lvl2pPr>
            <a:lvl3pPr lvl="2" rtl="0">
              <a:spcBef>
                <a:spcPts val="0"/>
              </a:spcBef>
              <a:spcAft>
                <a:spcPts val="0"/>
              </a:spcAft>
              <a:buClr>
                <a:srgbClr val="80BFB7"/>
              </a:buClr>
              <a:buSzPts val="6000"/>
              <a:buNone/>
              <a:defRPr sz="6000">
                <a:solidFill>
                  <a:srgbClr val="80BFB7"/>
                </a:solidFill>
              </a:defRPr>
            </a:lvl3pPr>
            <a:lvl4pPr lvl="3" rtl="0">
              <a:spcBef>
                <a:spcPts val="0"/>
              </a:spcBef>
              <a:spcAft>
                <a:spcPts val="0"/>
              </a:spcAft>
              <a:buClr>
                <a:srgbClr val="80BFB7"/>
              </a:buClr>
              <a:buSzPts val="6000"/>
              <a:buNone/>
              <a:defRPr sz="6000">
                <a:solidFill>
                  <a:srgbClr val="80BFB7"/>
                </a:solidFill>
              </a:defRPr>
            </a:lvl4pPr>
            <a:lvl5pPr lvl="4" rtl="0">
              <a:spcBef>
                <a:spcPts val="0"/>
              </a:spcBef>
              <a:spcAft>
                <a:spcPts val="0"/>
              </a:spcAft>
              <a:buClr>
                <a:srgbClr val="80BFB7"/>
              </a:buClr>
              <a:buSzPts val="6000"/>
              <a:buNone/>
              <a:defRPr sz="6000">
                <a:solidFill>
                  <a:srgbClr val="80BFB7"/>
                </a:solidFill>
              </a:defRPr>
            </a:lvl5pPr>
            <a:lvl6pPr lvl="5" rtl="0">
              <a:spcBef>
                <a:spcPts val="0"/>
              </a:spcBef>
              <a:spcAft>
                <a:spcPts val="0"/>
              </a:spcAft>
              <a:buClr>
                <a:srgbClr val="80BFB7"/>
              </a:buClr>
              <a:buSzPts val="6000"/>
              <a:buNone/>
              <a:defRPr sz="6000">
                <a:solidFill>
                  <a:srgbClr val="80BFB7"/>
                </a:solidFill>
              </a:defRPr>
            </a:lvl6pPr>
            <a:lvl7pPr lvl="6" rtl="0">
              <a:spcBef>
                <a:spcPts val="0"/>
              </a:spcBef>
              <a:spcAft>
                <a:spcPts val="0"/>
              </a:spcAft>
              <a:buClr>
                <a:srgbClr val="80BFB7"/>
              </a:buClr>
              <a:buSzPts val="6000"/>
              <a:buNone/>
              <a:defRPr sz="6000">
                <a:solidFill>
                  <a:srgbClr val="80BFB7"/>
                </a:solidFill>
              </a:defRPr>
            </a:lvl7pPr>
            <a:lvl8pPr lvl="7" rtl="0">
              <a:spcBef>
                <a:spcPts val="0"/>
              </a:spcBef>
              <a:spcAft>
                <a:spcPts val="0"/>
              </a:spcAft>
              <a:buClr>
                <a:srgbClr val="80BFB7"/>
              </a:buClr>
              <a:buSzPts val="6000"/>
              <a:buNone/>
              <a:defRPr sz="6000">
                <a:solidFill>
                  <a:srgbClr val="80BFB7"/>
                </a:solidFill>
              </a:defRPr>
            </a:lvl8pPr>
            <a:lvl9pPr lvl="8" rtl="0">
              <a:spcBef>
                <a:spcPts val="0"/>
              </a:spcBef>
              <a:spcAft>
                <a:spcPts val="0"/>
              </a:spcAft>
              <a:buClr>
                <a:srgbClr val="80BFB7"/>
              </a:buClr>
              <a:buSzPts val="6000"/>
              <a:buNone/>
              <a:defRPr sz="6000">
                <a:solidFill>
                  <a:srgbClr val="80BFB7"/>
                </a:solidFill>
              </a:defRPr>
            </a:lvl9pPr>
          </a:lstStyle>
          <a:p>
            <a:endParaRPr/>
          </a:p>
        </p:txBody>
      </p:sp>
      <p:grpSp>
        <p:nvGrpSpPr>
          <p:cNvPr id="89" name="Google Shape;89;p13"/>
          <p:cNvGrpSpPr/>
          <p:nvPr/>
        </p:nvGrpSpPr>
        <p:grpSpPr>
          <a:xfrm rot="10800000">
            <a:off x="8705367" y="38446"/>
            <a:ext cx="410132" cy="6781562"/>
            <a:chOff x="836200" y="238125"/>
            <a:chExt cx="422425" cy="5238750"/>
          </a:xfrm>
        </p:grpSpPr>
        <p:sp>
          <p:nvSpPr>
            <p:cNvPr id="90" name="Google Shape;90;p1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rot="10800000">
            <a:off x="6659535" y="38446"/>
            <a:ext cx="2309844" cy="6781562"/>
            <a:chOff x="986700" y="238125"/>
            <a:chExt cx="2379075" cy="5238750"/>
          </a:xfrm>
        </p:grpSpPr>
        <p:sp>
          <p:nvSpPr>
            <p:cNvPr id="171" name="Google Shape;171;p1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3"/>
          <p:cNvGrpSpPr/>
          <p:nvPr/>
        </p:nvGrpSpPr>
        <p:grpSpPr>
          <a:xfrm rot="10800000">
            <a:off x="6367294" y="38446"/>
            <a:ext cx="2017554" cy="6781562"/>
            <a:chOff x="1588750" y="238125"/>
            <a:chExt cx="2078025" cy="5238750"/>
          </a:xfrm>
        </p:grpSpPr>
        <p:sp>
          <p:nvSpPr>
            <p:cNvPr id="291" name="Google Shape;291;p1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rot="10800000">
            <a:off x="6367294" y="38446"/>
            <a:ext cx="2309820" cy="6781562"/>
            <a:chOff x="1287725" y="238125"/>
            <a:chExt cx="2379050" cy="5238750"/>
          </a:xfrm>
        </p:grpSpPr>
        <p:sp>
          <p:nvSpPr>
            <p:cNvPr id="501" name="Google Shape;501;p1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0B87A1"/>
        </a:solidFill>
        <a:effectLst/>
      </p:bgPr>
    </p:bg>
    <p:spTree>
      <p:nvGrpSpPr>
        <p:cNvPr id="1" name="Shape 604"/>
        <p:cNvGrpSpPr/>
        <p:nvPr/>
      </p:nvGrpSpPr>
      <p:grpSpPr>
        <a:xfrm>
          <a:off x="0" y="0"/>
          <a:ext cx="0" cy="0"/>
          <a:chOff x="0" y="0"/>
          <a:chExt cx="0" cy="0"/>
        </a:xfrm>
      </p:grpSpPr>
      <p:sp>
        <p:nvSpPr>
          <p:cNvPr id="605" name="Google Shape;605;p14"/>
          <p:cNvSpPr txBox="1">
            <a:spLocks noGrp="1"/>
          </p:cNvSpPr>
          <p:nvPr>
            <p:ph type="body" idx="1"/>
          </p:nvPr>
        </p:nvSpPr>
        <p:spPr>
          <a:xfrm>
            <a:off x="1278575" y="986067"/>
            <a:ext cx="4281000" cy="4923300"/>
          </a:xfrm>
          <a:prstGeom prst="rect">
            <a:avLst/>
          </a:prstGeom>
        </p:spPr>
        <p:txBody>
          <a:bodyPr spcFirstLastPara="1" wrap="square" lIns="91425" tIns="91425" rIns="91425" bIns="91425" anchor="t" anchorCtr="0"/>
          <a:lstStyle>
            <a:lvl1pPr marL="457200" lvl="0" indent="-419100" rtl="0">
              <a:spcBef>
                <a:spcPts val="0"/>
              </a:spcBef>
              <a:spcAft>
                <a:spcPts val="0"/>
              </a:spcAft>
              <a:buClr>
                <a:srgbClr val="FFFFFF"/>
              </a:buClr>
              <a:buSzPts val="3000"/>
              <a:buChar char="●"/>
              <a:defRPr sz="3000" i="1">
                <a:solidFill>
                  <a:srgbClr val="FFFFFF"/>
                </a:solidFill>
              </a:defRPr>
            </a:lvl1pPr>
            <a:lvl2pPr marL="914400" lvl="1" indent="-419100" rtl="0">
              <a:spcBef>
                <a:spcPts val="1600"/>
              </a:spcBef>
              <a:spcAft>
                <a:spcPts val="0"/>
              </a:spcAft>
              <a:buClr>
                <a:srgbClr val="FFFFFF"/>
              </a:buClr>
              <a:buSzPts val="3000"/>
              <a:buChar char="○"/>
              <a:defRPr sz="3000" i="1">
                <a:solidFill>
                  <a:srgbClr val="FFFFFF"/>
                </a:solidFill>
              </a:defRPr>
            </a:lvl2pPr>
            <a:lvl3pPr marL="1371600" lvl="2" indent="-419100" rtl="0">
              <a:spcBef>
                <a:spcPts val="1600"/>
              </a:spcBef>
              <a:spcAft>
                <a:spcPts val="0"/>
              </a:spcAft>
              <a:buClr>
                <a:srgbClr val="FFFFFF"/>
              </a:buClr>
              <a:buSzPts val="3000"/>
              <a:buChar char="■"/>
              <a:defRPr sz="3000" i="1">
                <a:solidFill>
                  <a:srgbClr val="FFFFFF"/>
                </a:solidFill>
              </a:defRPr>
            </a:lvl3pPr>
            <a:lvl4pPr marL="1828800" lvl="3" indent="-419100" rtl="0">
              <a:spcBef>
                <a:spcPts val="1600"/>
              </a:spcBef>
              <a:spcAft>
                <a:spcPts val="0"/>
              </a:spcAft>
              <a:buClr>
                <a:srgbClr val="FFFFFF"/>
              </a:buClr>
              <a:buSzPts val="3000"/>
              <a:buChar char="●"/>
              <a:defRPr sz="3000" i="1">
                <a:solidFill>
                  <a:srgbClr val="FFFFFF"/>
                </a:solidFill>
              </a:defRPr>
            </a:lvl4pPr>
            <a:lvl5pPr marL="2286000" lvl="4" indent="-419100" rtl="0">
              <a:spcBef>
                <a:spcPts val="1600"/>
              </a:spcBef>
              <a:spcAft>
                <a:spcPts val="0"/>
              </a:spcAft>
              <a:buClr>
                <a:srgbClr val="FFFFFF"/>
              </a:buClr>
              <a:buSzPts val="3000"/>
              <a:buChar char="○"/>
              <a:defRPr sz="3000" i="1">
                <a:solidFill>
                  <a:srgbClr val="FFFFFF"/>
                </a:solidFill>
              </a:defRPr>
            </a:lvl5pPr>
            <a:lvl6pPr marL="2743200" lvl="5" indent="-419100" rtl="0">
              <a:spcBef>
                <a:spcPts val="1600"/>
              </a:spcBef>
              <a:spcAft>
                <a:spcPts val="0"/>
              </a:spcAft>
              <a:buClr>
                <a:srgbClr val="FFFFFF"/>
              </a:buClr>
              <a:buSzPts val="3000"/>
              <a:buChar char="■"/>
              <a:defRPr sz="3000" i="1">
                <a:solidFill>
                  <a:srgbClr val="FFFFFF"/>
                </a:solidFill>
              </a:defRPr>
            </a:lvl6pPr>
            <a:lvl7pPr marL="3200400" lvl="6" indent="-419100" rtl="0">
              <a:spcBef>
                <a:spcPts val="1600"/>
              </a:spcBef>
              <a:spcAft>
                <a:spcPts val="0"/>
              </a:spcAft>
              <a:buClr>
                <a:srgbClr val="FFFFFF"/>
              </a:buClr>
              <a:buSzPts val="3000"/>
              <a:buChar char="●"/>
              <a:defRPr sz="3000" i="1">
                <a:solidFill>
                  <a:srgbClr val="FFFFFF"/>
                </a:solidFill>
              </a:defRPr>
            </a:lvl7pPr>
            <a:lvl8pPr marL="3657600" lvl="7" indent="-419100" rtl="0">
              <a:spcBef>
                <a:spcPts val="1600"/>
              </a:spcBef>
              <a:spcAft>
                <a:spcPts val="0"/>
              </a:spcAft>
              <a:buClr>
                <a:srgbClr val="FFFFFF"/>
              </a:buClr>
              <a:buSzPts val="3000"/>
              <a:buChar char="○"/>
              <a:defRPr sz="3000" i="1">
                <a:solidFill>
                  <a:srgbClr val="FFFFFF"/>
                </a:solidFill>
              </a:defRPr>
            </a:lvl8pPr>
            <a:lvl9pPr marL="4114800" lvl="8" indent="-419100" rtl="0">
              <a:spcBef>
                <a:spcPts val="1600"/>
              </a:spcBef>
              <a:spcAft>
                <a:spcPts val="1600"/>
              </a:spcAft>
              <a:buClr>
                <a:srgbClr val="FFFFFF"/>
              </a:buClr>
              <a:buSzPts val="3000"/>
              <a:buChar char="■"/>
              <a:defRPr sz="3000" i="1">
                <a:solidFill>
                  <a:srgbClr val="FFFFFF"/>
                </a:solidFill>
              </a:defRPr>
            </a:lvl9pPr>
          </a:lstStyle>
          <a:p>
            <a:endParaRPr/>
          </a:p>
        </p:txBody>
      </p:sp>
      <p:sp>
        <p:nvSpPr>
          <p:cNvPr id="606" name="Google Shape;606;p14"/>
          <p:cNvSpPr txBox="1"/>
          <p:nvPr/>
        </p:nvSpPr>
        <p:spPr>
          <a:xfrm>
            <a:off x="659925" y="552100"/>
            <a:ext cx="7524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607" name="Google Shape;607;p14"/>
          <p:cNvGrpSpPr/>
          <p:nvPr/>
        </p:nvGrpSpPr>
        <p:grpSpPr>
          <a:xfrm rot="10800000">
            <a:off x="8705367" y="38446"/>
            <a:ext cx="410132" cy="6781562"/>
            <a:chOff x="836200" y="238125"/>
            <a:chExt cx="422425" cy="5238750"/>
          </a:xfrm>
        </p:grpSpPr>
        <p:sp>
          <p:nvSpPr>
            <p:cNvPr id="608" name="Google Shape;608;p1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4"/>
          <p:cNvGrpSpPr/>
          <p:nvPr/>
        </p:nvGrpSpPr>
        <p:grpSpPr>
          <a:xfrm rot="10800000">
            <a:off x="6659535" y="38446"/>
            <a:ext cx="2309844" cy="6781562"/>
            <a:chOff x="986700" y="238125"/>
            <a:chExt cx="2379075" cy="5238750"/>
          </a:xfrm>
        </p:grpSpPr>
        <p:sp>
          <p:nvSpPr>
            <p:cNvPr id="689" name="Google Shape;689;p1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4"/>
          <p:cNvGrpSpPr/>
          <p:nvPr/>
        </p:nvGrpSpPr>
        <p:grpSpPr>
          <a:xfrm rot="10800000">
            <a:off x="6367294" y="38446"/>
            <a:ext cx="2017554" cy="6781562"/>
            <a:chOff x="1588750" y="238125"/>
            <a:chExt cx="2078025" cy="5238750"/>
          </a:xfrm>
        </p:grpSpPr>
        <p:sp>
          <p:nvSpPr>
            <p:cNvPr id="809" name="Google Shape;809;p1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14"/>
          <p:cNvGrpSpPr/>
          <p:nvPr/>
        </p:nvGrpSpPr>
        <p:grpSpPr>
          <a:xfrm rot="10800000">
            <a:off x="6367294" y="38446"/>
            <a:ext cx="2309820" cy="6781562"/>
            <a:chOff x="1287725" y="238125"/>
            <a:chExt cx="2379050" cy="5238750"/>
          </a:xfrm>
        </p:grpSpPr>
        <p:sp>
          <p:nvSpPr>
            <p:cNvPr id="1019" name="Google Shape;1019;p1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14"/>
          <p:cNvSpPr txBox="1">
            <a:spLocks noGrp="1"/>
          </p:cNvSpPr>
          <p:nvPr>
            <p:ph type="sldNum" idx="12"/>
          </p:nvPr>
        </p:nvSpPr>
        <p:spPr>
          <a:xfrm>
            <a:off x="91531" y="6293601"/>
            <a:ext cx="548700" cy="5247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23"/>
        <p:cNvGrpSpPr/>
        <p:nvPr/>
      </p:nvGrpSpPr>
      <p:grpSpPr>
        <a:xfrm>
          <a:off x="0" y="0"/>
          <a:ext cx="0" cy="0"/>
          <a:chOff x="0" y="0"/>
          <a:chExt cx="0" cy="0"/>
        </a:xfrm>
      </p:grpSpPr>
      <p:sp>
        <p:nvSpPr>
          <p:cNvPr id="1124" name="Google Shape;1124;p15"/>
          <p:cNvSpPr txBox="1">
            <a:spLocks noGrp="1"/>
          </p:cNvSpPr>
          <p:nvPr>
            <p:ph type="title"/>
          </p:nvPr>
        </p:nvSpPr>
        <p:spPr>
          <a:xfrm>
            <a:off x="718300" y="985833"/>
            <a:ext cx="6761100" cy="1143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5" name="Google Shape;1125;p15"/>
          <p:cNvSpPr txBox="1">
            <a:spLocks noGrp="1"/>
          </p:cNvSpPr>
          <p:nvPr>
            <p:ph type="body" idx="1"/>
          </p:nvPr>
        </p:nvSpPr>
        <p:spPr>
          <a:xfrm>
            <a:off x="718300" y="2340633"/>
            <a:ext cx="2179200" cy="41256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126" name="Google Shape;1126;p15"/>
          <p:cNvSpPr txBox="1">
            <a:spLocks noGrp="1"/>
          </p:cNvSpPr>
          <p:nvPr>
            <p:ph type="body" idx="2"/>
          </p:nvPr>
        </p:nvSpPr>
        <p:spPr>
          <a:xfrm>
            <a:off x="3009263" y="2340633"/>
            <a:ext cx="2179200" cy="41256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127" name="Google Shape;1127;p15"/>
          <p:cNvSpPr txBox="1">
            <a:spLocks noGrp="1"/>
          </p:cNvSpPr>
          <p:nvPr>
            <p:ph type="body" idx="3"/>
          </p:nvPr>
        </p:nvSpPr>
        <p:spPr>
          <a:xfrm>
            <a:off x="5300226" y="2340633"/>
            <a:ext cx="2179200" cy="41256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grpSp>
        <p:nvGrpSpPr>
          <p:cNvPr id="1128" name="Google Shape;1128;p15"/>
          <p:cNvGrpSpPr/>
          <p:nvPr/>
        </p:nvGrpSpPr>
        <p:grpSpPr>
          <a:xfrm rot="10800000">
            <a:off x="8851487" y="38458"/>
            <a:ext cx="264012" cy="6781562"/>
            <a:chOff x="5307800" y="238125"/>
            <a:chExt cx="271925" cy="5238750"/>
          </a:xfrm>
        </p:grpSpPr>
        <p:sp>
          <p:nvSpPr>
            <p:cNvPr id="1129" name="Google Shape;1129;p1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5"/>
          <p:cNvGrpSpPr/>
          <p:nvPr/>
        </p:nvGrpSpPr>
        <p:grpSpPr>
          <a:xfrm rot="10800000">
            <a:off x="7828571" y="38458"/>
            <a:ext cx="1140783" cy="6781562"/>
            <a:chOff x="5458325" y="238125"/>
            <a:chExt cx="1174975" cy="5238750"/>
          </a:xfrm>
        </p:grpSpPr>
        <p:sp>
          <p:nvSpPr>
            <p:cNvPr id="1187" name="Google Shape;1187;p1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15"/>
          <p:cNvGrpSpPr/>
          <p:nvPr/>
        </p:nvGrpSpPr>
        <p:grpSpPr>
          <a:xfrm rot="10800000">
            <a:off x="7682451" y="38458"/>
            <a:ext cx="994639" cy="6586740"/>
            <a:chOff x="5759350" y="388625"/>
            <a:chExt cx="1024450" cy="5088250"/>
          </a:xfrm>
        </p:grpSpPr>
        <p:sp>
          <p:nvSpPr>
            <p:cNvPr id="1250" name="Google Shape;1250;p1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5"/>
          <p:cNvGrpSpPr/>
          <p:nvPr/>
        </p:nvGrpSpPr>
        <p:grpSpPr>
          <a:xfrm rot="10800000">
            <a:off x="7682451" y="38458"/>
            <a:ext cx="1140783" cy="6781562"/>
            <a:chOff x="5608825" y="238125"/>
            <a:chExt cx="1174975" cy="5238750"/>
          </a:xfrm>
        </p:grpSpPr>
        <p:sp>
          <p:nvSpPr>
            <p:cNvPr id="1352" name="Google Shape;1352;p1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2" name="Google Shape;1402;p15"/>
          <p:cNvSpPr txBox="1">
            <a:spLocks noGrp="1"/>
          </p:cNvSpPr>
          <p:nvPr>
            <p:ph type="sldNum" idx="12"/>
          </p:nvPr>
        </p:nvSpPr>
        <p:spPr>
          <a:xfrm>
            <a:off x="91531" y="629360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1410"/>
        <p:cNvGrpSpPr/>
        <p:nvPr/>
      </p:nvGrpSpPr>
      <p:grpSpPr>
        <a:xfrm>
          <a:off x="0" y="0"/>
          <a:ext cx="0" cy="0"/>
          <a:chOff x="0" y="0"/>
          <a:chExt cx="0" cy="0"/>
        </a:xfrm>
      </p:grpSpPr>
      <p:sp>
        <p:nvSpPr>
          <p:cNvPr id="1411" name="Google Shape;141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12" name="Google Shape;1412;p17"/>
          <p:cNvSpPr txBox="1">
            <a:spLocks noGrp="1"/>
          </p:cNvSpPr>
          <p:nvPr>
            <p:ph type="body" idx="1"/>
          </p:nvPr>
        </p:nvSpPr>
        <p:spPr>
          <a:xfrm>
            <a:off x="457200" y="1600200"/>
            <a:ext cx="8229600" cy="218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3" name="Google Shape;1413;p17"/>
          <p:cNvSpPr txBox="1">
            <a:spLocks noGrp="1"/>
          </p:cNvSpPr>
          <p:nvPr>
            <p:ph type="body" idx="2"/>
          </p:nvPr>
        </p:nvSpPr>
        <p:spPr>
          <a:xfrm>
            <a:off x="457200" y="3938588"/>
            <a:ext cx="8229600" cy="2187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4" name="Google Shape;1414;p17"/>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5" name="Google Shape;1415;p17"/>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417"/>
        <p:cNvGrpSpPr/>
        <p:nvPr/>
      </p:nvGrpSpPr>
      <p:grpSpPr>
        <a:xfrm>
          <a:off x="0" y="0"/>
          <a:ext cx="0" cy="0"/>
          <a:chOff x="0" y="0"/>
          <a:chExt cx="0" cy="0"/>
        </a:xfrm>
      </p:grpSpPr>
      <p:sp>
        <p:nvSpPr>
          <p:cNvPr id="1418" name="Google Shape;141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19" name="Google Shape;1419;p1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20" name="Google Shape;1420;p1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21" name="Google Shape;1421;p18"/>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2" name="Google Shape;1422;p18"/>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1424"/>
        <p:cNvGrpSpPr/>
        <p:nvPr/>
      </p:nvGrpSpPr>
      <p:grpSpPr>
        <a:xfrm>
          <a:off x="0" y="0"/>
          <a:ext cx="0" cy="0"/>
          <a:chOff x="0" y="0"/>
          <a:chExt cx="0" cy="0"/>
        </a:xfrm>
      </p:grpSpPr>
      <p:sp>
        <p:nvSpPr>
          <p:cNvPr id="1425" name="Google Shape;14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26" name="Google Shape;1426;p19"/>
          <p:cNvSpPr txBox="1">
            <a:spLocks noGrp="1"/>
          </p:cNvSpPr>
          <p:nvPr>
            <p:ph type="body" idx="1"/>
          </p:nvPr>
        </p:nvSpPr>
        <p:spPr>
          <a:xfrm>
            <a:off x="457200" y="1600200"/>
            <a:ext cx="8229600" cy="218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27" name="Google Shape;1427;p19"/>
          <p:cNvSpPr txBox="1">
            <a:spLocks noGrp="1"/>
          </p:cNvSpPr>
          <p:nvPr>
            <p:ph type="body" idx="2"/>
          </p:nvPr>
        </p:nvSpPr>
        <p:spPr>
          <a:xfrm>
            <a:off x="457200" y="3938588"/>
            <a:ext cx="8229600" cy="2187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28" name="Google Shape;1428;p19"/>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9" name="Google Shape;1429;p19"/>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Clr>
                <a:srgbClr val="122F4B"/>
              </a:buClr>
              <a:buSzPts val="3600"/>
              <a:buNone/>
              <a:defRPr sz="3600">
                <a:solidFill>
                  <a:srgbClr val="122F4B"/>
                </a:solidFill>
              </a:defRPr>
            </a:lvl1pPr>
            <a:lvl2pPr lvl="1" algn="ctr" rtl="0">
              <a:spcBef>
                <a:spcPts val="0"/>
              </a:spcBef>
              <a:spcAft>
                <a:spcPts val="0"/>
              </a:spcAft>
              <a:buClr>
                <a:srgbClr val="122F4B"/>
              </a:buClr>
              <a:buSzPts val="3600"/>
              <a:buNone/>
              <a:defRPr sz="3600">
                <a:solidFill>
                  <a:srgbClr val="122F4B"/>
                </a:solidFill>
              </a:defRPr>
            </a:lvl2pPr>
            <a:lvl3pPr lvl="2" algn="ctr" rtl="0">
              <a:spcBef>
                <a:spcPts val="0"/>
              </a:spcBef>
              <a:spcAft>
                <a:spcPts val="0"/>
              </a:spcAft>
              <a:buClr>
                <a:srgbClr val="122F4B"/>
              </a:buClr>
              <a:buSzPts val="3600"/>
              <a:buNone/>
              <a:defRPr sz="3600">
                <a:solidFill>
                  <a:srgbClr val="122F4B"/>
                </a:solidFill>
              </a:defRPr>
            </a:lvl3pPr>
            <a:lvl4pPr lvl="3" algn="ctr" rtl="0">
              <a:spcBef>
                <a:spcPts val="0"/>
              </a:spcBef>
              <a:spcAft>
                <a:spcPts val="0"/>
              </a:spcAft>
              <a:buClr>
                <a:srgbClr val="122F4B"/>
              </a:buClr>
              <a:buSzPts val="3600"/>
              <a:buNone/>
              <a:defRPr sz="3600">
                <a:solidFill>
                  <a:srgbClr val="122F4B"/>
                </a:solidFill>
              </a:defRPr>
            </a:lvl4pPr>
            <a:lvl5pPr lvl="4" algn="ctr" rtl="0">
              <a:spcBef>
                <a:spcPts val="0"/>
              </a:spcBef>
              <a:spcAft>
                <a:spcPts val="0"/>
              </a:spcAft>
              <a:buClr>
                <a:srgbClr val="122F4B"/>
              </a:buClr>
              <a:buSzPts val="3600"/>
              <a:buNone/>
              <a:defRPr sz="3600">
                <a:solidFill>
                  <a:srgbClr val="122F4B"/>
                </a:solidFill>
              </a:defRPr>
            </a:lvl5pPr>
            <a:lvl6pPr lvl="5" algn="ctr" rtl="0">
              <a:spcBef>
                <a:spcPts val="0"/>
              </a:spcBef>
              <a:spcAft>
                <a:spcPts val="0"/>
              </a:spcAft>
              <a:buClr>
                <a:srgbClr val="122F4B"/>
              </a:buClr>
              <a:buSzPts val="3600"/>
              <a:buNone/>
              <a:defRPr sz="3600">
                <a:solidFill>
                  <a:srgbClr val="122F4B"/>
                </a:solidFill>
              </a:defRPr>
            </a:lvl6pPr>
            <a:lvl7pPr lvl="6" algn="ctr" rtl="0">
              <a:spcBef>
                <a:spcPts val="0"/>
              </a:spcBef>
              <a:spcAft>
                <a:spcPts val="0"/>
              </a:spcAft>
              <a:buClr>
                <a:srgbClr val="122F4B"/>
              </a:buClr>
              <a:buSzPts val="3600"/>
              <a:buNone/>
              <a:defRPr sz="3600">
                <a:solidFill>
                  <a:srgbClr val="122F4B"/>
                </a:solidFill>
              </a:defRPr>
            </a:lvl7pPr>
            <a:lvl8pPr lvl="7" algn="ctr" rtl="0">
              <a:spcBef>
                <a:spcPts val="0"/>
              </a:spcBef>
              <a:spcAft>
                <a:spcPts val="0"/>
              </a:spcAft>
              <a:buClr>
                <a:srgbClr val="122F4B"/>
              </a:buClr>
              <a:buSzPts val="3600"/>
              <a:buNone/>
              <a:defRPr sz="3600">
                <a:solidFill>
                  <a:srgbClr val="122F4B"/>
                </a:solidFill>
              </a:defRPr>
            </a:lvl8pPr>
            <a:lvl9pPr lvl="8" algn="ctr" rtl="0">
              <a:spcBef>
                <a:spcPts val="0"/>
              </a:spcBef>
              <a:spcAft>
                <a:spcPts val="0"/>
              </a:spcAft>
              <a:buClr>
                <a:srgbClr val="122F4B"/>
              </a:buClr>
              <a:buSzPts val="3600"/>
              <a:buNone/>
              <a:defRPr sz="3600">
                <a:solidFill>
                  <a:srgbClr val="122F4B"/>
                </a:solidFill>
              </a:defRPr>
            </a:lvl9pPr>
          </a:lstStyle>
          <a:p>
            <a:endParaRPr/>
          </a:p>
        </p:txBody>
      </p:sp>
      <p:grpSp>
        <p:nvGrpSpPr>
          <p:cNvPr id="21" name="Google Shape;21;p3"/>
          <p:cNvGrpSpPr/>
          <p:nvPr/>
        </p:nvGrpSpPr>
        <p:grpSpPr>
          <a:xfrm>
            <a:off x="7336344" y="0"/>
            <a:ext cx="1204799" cy="2005141"/>
            <a:chOff x="7374250" y="0"/>
            <a:chExt cx="1128300" cy="1408500"/>
          </a:xfrm>
        </p:grpSpPr>
        <p:sp>
          <p:nvSpPr>
            <p:cNvPr id="22" name="Google Shape;22;p3"/>
            <p:cNvSpPr/>
            <p:nvPr/>
          </p:nvSpPr>
          <p:spPr>
            <a:xfrm rot="5400000">
              <a:off x="7238250" y="174300"/>
              <a:ext cx="1408500" cy="10599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p:nvPr/>
          </p:nvSpPr>
          <p:spPr>
            <a:xfrm>
              <a:off x="7374250" y="382425"/>
              <a:ext cx="1128300" cy="47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D4AF37"/>
                  </a:solidFill>
                  <a:latin typeface="Lato Black"/>
                  <a:ea typeface="Lato Black"/>
                  <a:cs typeface="Lato Black"/>
                  <a:sym typeface="Lato Black"/>
                </a:rPr>
                <a:t>NOMOAG </a:t>
              </a:r>
              <a:r>
                <a:rPr lang="en-US" sz="1200" dirty="0">
                  <a:solidFill>
                    <a:srgbClr val="FFFFFF"/>
                  </a:solidFill>
                  <a:latin typeface="Lato Black"/>
                  <a:ea typeface="Lato Black"/>
                  <a:cs typeface="Lato Black"/>
                  <a:sym typeface="Lato Black"/>
                </a:rPr>
                <a:t>Robert</a:t>
              </a:r>
            </a:p>
            <a:p>
              <a:pPr marL="0" lvl="0" indent="0" algn="ctr" rtl="0">
                <a:spcBef>
                  <a:spcPts val="0"/>
                </a:spcBef>
                <a:spcAft>
                  <a:spcPts val="0"/>
                </a:spcAft>
                <a:buNone/>
              </a:pPr>
              <a:r>
                <a:rPr lang="en-US" sz="1200" dirty="0">
                  <a:solidFill>
                    <a:srgbClr val="FFFFFF"/>
                  </a:solidFill>
                  <a:latin typeface="Lato Black"/>
                  <a:ea typeface="Lato Black"/>
                  <a:cs typeface="Lato Black"/>
                  <a:sym typeface="Lato Black"/>
                </a:rPr>
                <a:t>Rules</a:t>
              </a:r>
            </a:p>
            <a:p>
              <a:pPr marL="0" lvl="0" indent="0" algn="ctr" rtl="0">
                <a:spcBef>
                  <a:spcPts val="0"/>
                </a:spcBef>
                <a:spcAft>
                  <a:spcPts val="0"/>
                </a:spcAft>
                <a:buNone/>
              </a:pPr>
              <a:r>
                <a:rPr lang="en-US" sz="1200" dirty="0">
                  <a:solidFill>
                    <a:srgbClr val="FFFFFF"/>
                  </a:solidFill>
                  <a:latin typeface="Lato Black"/>
                  <a:ea typeface="Lato Black"/>
                  <a:cs typeface="Lato Black"/>
                  <a:sym typeface="Lato Black"/>
                </a:rPr>
                <a:t>Demystified</a:t>
              </a:r>
              <a:endParaRPr sz="1200" dirty="0">
                <a:solidFill>
                  <a:srgbClr val="FFFFFF"/>
                </a:solidFill>
                <a:latin typeface="Lato Black"/>
                <a:ea typeface="Lato Black"/>
                <a:cs typeface="Lato Black"/>
                <a:sym typeface="Lato Black"/>
              </a:endParaRPr>
            </a:p>
            <a:p>
              <a:pPr marL="0" lvl="0" indent="0" algn="ctr" rtl="0">
                <a:spcBef>
                  <a:spcPts val="0"/>
                </a:spcBef>
                <a:spcAft>
                  <a:spcPts val="0"/>
                </a:spcAft>
                <a:buNone/>
              </a:pPr>
              <a:endParaRPr sz="800" dirty="0">
                <a:solidFill>
                  <a:srgbClr val="DEB739"/>
                </a:solidFill>
                <a:latin typeface="Lato Black"/>
                <a:ea typeface="Lato Black"/>
                <a:cs typeface="Lato Black"/>
                <a:sym typeface="Lato Bl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238200" y="635333"/>
            <a:ext cx="8667600" cy="763500"/>
          </a:xfrm>
          <a:prstGeom prst="snip2DiagRect">
            <a:avLst>
              <a:gd name="adj1" fmla="val 0"/>
              <a:gd name="adj2" fmla="val 16667"/>
            </a:avLst>
          </a:prstGeom>
          <a:solidFill>
            <a:srgbClr val="D4A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4"/>
          <p:cNvSpPr txBox="1">
            <a:spLocks noGrp="1"/>
          </p:cNvSpPr>
          <p:nvPr>
            <p:ph type="title"/>
          </p:nvPr>
        </p:nvSpPr>
        <p:spPr>
          <a:xfrm>
            <a:off x="311700" y="635367"/>
            <a:ext cx="8520600" cy="763500"/>
          </a:xfrm>
          <a:prstGeom prst="rect">
            <a:avLst/>
          </a:prstGeom>
          <a:ln>
            <a:noFill/>
          </a:ln>
        </p:spPr>
        <p:txBody>
          <a:bodyPr spcFirstLastPara="1" wrap="square" lIns="91425" tIns="91425" rIns="91425" bIns="91425" anchor="t" anchorCtr="0"/>
          <a:lstStyle>
            <a:lvl1pPr lvl="0" rtl="0">
              <a:spcBef>
                <a:spcPts val="0"/>
              </a:spcBef>
              <a:spcAft>
                <a:spcPts val="0"/>
              </a:spcAft>
              <a:buClr>
                <a:srgbClr val="122F4B"/>
              </a:buClr>
              <a:buSzPts val="2800"/>
              <a:buNone/>
              <a:defRPr>
                <a:solidFill>
                  <a:srgbClr val="122F4B"/>
                </a:solidFill>
              </a:defRPr>
            </a:lvl1pPr>
            <a:lvl2pPr lvl="1" rtl="0">
              <a:spcBef>
                <a:spcPts val="0"/>
              </a:spcBef>
              <a:spcAft>
                <a:spcPts val="0"/>
              </a:spcAft>
              <a:buClr>
                <a:srgbClr val="122F4B"/>
              </a:buClr>
              <a:buSzPts val="2800"/>
              <a:buNone/>
              <a:defRPr>
                <a:solidFill>
                  <a:srgbClr val="122F4B"/>
                </a:solidFill>
              </a:defRPr>
            </a:lvl2pPr>
            <a:lvl3pPr lvl="2" rtl="0">
              <a:spcBef>
                <a:spcPts val="0"/>
              </a:spcBef>
              <a:spcAft>
                <a:spcPts val="0"/>
              </a:spcAft>
              <a:buClr>
                <a:srgbClr val="122F4B"/>
              </a:buClr>
              <a:buSzPts val="2800"/>
              <a:buNone/>
              <a:defRPr>
                <a:solidFill>
                  <a:srgbClr val="122F4B"/>
                </a:solidFill>
              </a:defRPr>
            </a:lvl3pPr>
            <a:lvl4pPr lvl="3" rtl="0">
              <a:spcBef>
                <a:spcPts val="0"/>
              </a:spcBef>
              <a:spcAft>
                <a:spcPts val="0"/>
              </a:spcAft>
              <a:buClr>
                <a:srgbClr val="122F4B"/>
              </a:buClr>
              <a:buSzPts val="2800"/>
              <a:buNone/>
              <a:defRPr>
                <a:solidFill>
                  <a:srgbClr val="122F4B"/>
                </a:solidFill>
              </a:defRPr>
            </a:lvl4pPr>
            <a:lvl5pPr lvl="4" rtl="0">
              <a:spcBef>
                <a:spcPts val="0"/>
              </a:spcBef>
              <a:spcAft>
                <a:spcPts val="0"/>
              </a:spcAft>
              <a:buClr>
                <a:srgbClr val="122F4B"/>
              </a:buClr>
              <a:buSzPts val="2800"/>
              <a:buNone/>
              <a:defRPr>
                <a:solidFill>
                  <a:srgbClr val="122F4B"/>
                </a:solidFill>
              </a:defRPr>
            </a:lvl5pPr>
            <a:lvl6pPr lvl="5" rtl="0">
              <a:spcBef>
                <a:spcPts val="0"/>
              </a:spcBef>
              <a:spcAft>
                <a:spcPts val="0"/>
              </a:spcAft>
              <a:buClr>
                <a:srgbClr val="122F4B"/>
              </a:buClr>
              <a:buSzPts val="2800"/>
              <a:buNone/>
              <a:defRPr>
                <a:solidFill>
                  <a:srgbClr val="122F4B"/>
                </a:solidFill>
              </a:defRPr>
            </a:lvl6pPr>
            <a:lvl7pPr lvl="6" rtl="0">
              <a:spcBef>
                <a:spcPts val="0"/>
              </a:spcBef>
              <a:spcAft>
                <a:spcPts val="0"/>
              </a:spcAft>
              <a:buClr>
                <a:srgbClr val="122F4B"/>
              </a:buClr>
              <a:buSzPts val="2800"/>
              <a:buNone/>
              <a:defRPr>
                <a:solidFill>
                  <a:srgbClr val="122F4B"/>
                </a:solidFill>
              </a:defRPr>
            </a:lvl7pPr>
            <a:lvl8pPr lvl="7" rtl="0">
              <a:spcBef>
                <a:spcPts val="0"/>
              </a:spcBef>
              <a:spcAft>
                <a:spcPts val="0"/>
              </a:spcAft>
              <a:buClr>
                <a:srgbClr val="122F4B"/>
              </a:buClr>
              <a:buSzPts val="2800"/>
              <a:buNone/>
              <a:defRPr>
                <a:solidFill>
                  <a:srgbClr val="122F4B"/>
                </a:solidFill>
              </a:defRPr>
            </a:lvl8pPr>
            <a:lvl9pPr lvl="8" rtl="0">
              <a:spcBef>
                <a:spcPts val="0"/>
              </a:spcBef>
              <a:spcAft>
                <a:spcPts val="0"/>
              </a:spcAft>
              <a:buClr>
                <a:srgbClr val="122F4B"/>
              </a:buClr>
              <a:buSzPts val="2800"/>
              <a:buNone/>
              <a:defRPr>
                <a:solidFill>
                  <a:srgbClr val="122F4B"/>
                </a:solidFill>
              </a:defRPr>
            </a:lvl9pPr>
          </a:lstStyle>
          <a:p>
            <a:endParaRPr/>
          </a:p>
        </p:txBody>
      </p:sp>
      <p:grpSp>
        <p:nvGrpSpPr>
          <p:cNvPr id="12" name="Google Shape;78;p11">
            <a:extLst>
              <a:ext uri="{FF2B5EF4-FFF2-40B4-BE49-F238E27FC236}">
                <a16:creationId xmlns:a16="http://schemas.microsoft.com/office/drawing/2014/main" id="{EFC82380-B17C-CC4A-BEEF-5260E0B85B02}"/>
              </a:ext>
            </a:extLst>
          </p:cNvPr>
          <p:cNvGrpSpPr/>
          <p:nvPr userDrawn="1"/>
        </p:nvGrpSpPr>
        <p:grpSpPr>
          <a:xfrm>
            <a:off x="5367488" y="6435206"/>
            <a:ext cx="3908817" cy="374087"/>
            <a:chOff x="6005252" y="4400134"/>
            <a:chExt cx="3138955" cy="280572"/>
          </a:xfrm>
        </p:grpSpPr>
        <p:sp>
          <p:nvSpPr>
            <p:cNvPr id="13" name="Google Shape;79;p11">
              <a:extLst>
                <a:ext uri="{FF2B5EF4-FFF2-40B4-BE49-F238E27FC236}">
                  <a16:creationId xmlns:a16="http://schemas.microsoft.com/office/drawing/2014/main" id="{4926E9B6-E9E0-2842-92EC-71CA5BC2DD27}"/>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p11">
              <a:extLst>
                <a:ext uri="{FF2B5EF4-FFF2-40B4-BE49-F238E27FC236}">
                  <a16:creationId xmlns:a16="http://schemas.microsoft.com/office/drawing/2014/main" id="{3F58F32A-5335-2F4D-A8DB-7B67E562F012}"/>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a:off x="238200" y="635333"/>
            <a:ext cx="8667600" cy="763500"/>
          </a:xfrm>
          <a:prstGeom prst="snip2DiagRect">
            <a:avLst>
              <a:gd name="adj1" fmla="val 0"/>
              <a:gd name="adj2" fmla="val 16667"/>
            </a:avLst>
          </a:prstGeom>
          <a:solidFill>
            <a:srgbClr val="D4A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311700" y="635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0" name="Google Shape;78;p11">
            <a:extLst>
              <a:ext uri="{FF2B5EF4-FFF2-40B4-BE49-F238E27FC236}">
                <a16:creationId xmlns:a16="http://schemas.microsoft.com/office/drawing/2014/main" id="{E9E22370-3277-C849-9C1E-1BE5E9442AAE}"/>
              </a:ext>
            </a:extLst>
          </p:cNvPr>
          <p:cNvGrpSpPr/>
          <p:nvPr userDrawn="1"/>
        </p:nvGrpSpPr>
        <p:grpSpPr>
          <a:xfrm>
            <a:off x="5367488" y="6435206"/>
            <a:ext cx="3908817" cy="374087"/>
            <a:chOff x="6005252" y="4400134"/>
            <a:chExt cx="3138955" cy="280572"/>
          </a:xfrm>
        </p:grpSpPr>
        <p:sp>
          <p:nvSpPr>
            <p:cNvPr id="11" name="Google Shape;79;p11">
              <a:extLst>
                <a:ext uri="{FF2B5EF4-FFF2-40B4-BE49-F238E27FC236}">
                  <a16:creationId xmlns:a16="http://schemas.microsoft.com/office/drawing/2014/main" id="{210EDB63-4BFB-E241-AEEF-8B240DB4B38E}"/>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p11">
              <a:extLst>
                <a:ext uri="{FF2B5EF4-FFF2-40B4-BE49-F238E27FC236}">
                  <a16:creationId xmlns:a16="http://schemas.microsoft.com/office/drawing/2014/main" id="{6FDFB526-C16F-4A4B-936A-A7053E299C95}"/>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238200" y="635333"/>
            <a:ext cx="8667600" cy="763500"/>
          </a:xfrm>
          <a:prstGeom prst="snip2DiagRect">
            <a:avLst>
              <a:gd name="adj1" fmla="val 0"/>
              <a:gd name="adj2" fmla="val 16667"/>
            </a:avLst>
          </a:prstGeom>
          <a:solidFill>
            <a:srgbClr val="D4A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311700" y="635333"/>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 name="Google Shape;78;p11">
            <a:extLst>
              <a:ext uri="{FF2B5EF4-FFF2-40B4-BE49-F238E27FC236}">
                <a16:creationId xmlns:a16="http://schemas.microsoft.com/office/drawing/2014/main" id="{3EE92AA8-2E71-5F40-AA18-5B229D7E5B2F}"/>
              </a:ext>
            </a:extLst>
          </p:cNvPr>
          <p:cNvGrpSpPr/>
          <p:nvPr userDrawn="1"/>
        </p:nvGrpSpPr>
        <p:grpSpPr>
          <a:xfrm>
            <a:off x="5367488" y="6435206"/>
            <a:ext cx="3908817" cy="374087"/>
            <a:chOff x="6005252" y="4400134"/>
            <a:chExt cx="3138955" cy="280572"/>
          </a:xfrm>
        </p:grpSpPr>
        <p:sp>
          <p:nvSpPr>
            <p:cNvPr id="9" name="Google Shape;79;p11">
              <a:extLst>
                <a:ext uri="{FF2B5EF4-FFF2-40B4-BE49-F238E27FC236}">
                  <a16:creationId xmlns:a16="http://schemas.microsoft.com/office/drawing/2014/main" id="{B50FA115-7D77-5B4A-A94C-911EE05BE2AA}"/>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p11">
              <a:extLst>
                <a:ext uri="{FF2B5EF4-FFF2-40B4-BE49-F238E27FC236}">
                  <a16:creationId xmlns:a16="http://schemas.microsoft.com/office/drawing/2014/main" id="{BA1872EF-2295-1941-8BAA-FB17C704C28D}"/>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 name="Google Shape;5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8" name="Google Shape;78;p11">
            <a:extLst>
              <a:ext uri="{FF2B5EF4-FFF2-40B4-BE49-F238E27FC236}">
                <a16:creationId xmlns:a16="http://schemas.microsoft.com/office/drawing/2014/main" id="{CF56F605-317A-094B-AF8A-51174E09FE0E}"/>
              </a:ext>
            </a:extLst>
          </p:cNvPr>
          <p:cNvGrpSpPr/>
          <p:nvPr userDrawn="1"/>
        </p:nvGrpSpPr>
        <p:grpSpPr>
          <a:xfrm>
            <a:off x="5367488" y="6435206"/>
            <a:ext cx="3908817" cy="374087"/>
            <a:chOff x="6005252" y="4400134"/>
            <a:chExt cx="3138955" cy="280572"/>
          </a:xfrm>
        </p:grpSpPr>
        <p:sp>
          <p:nvSpPr>
            <p:cNvPr id="9" name="Google Shape;79;p11">
              <a:extLst>
                <a:ext uri="{FF2B5EF4-FFF2-40B4-BE49-F238E27FC236}">
                  <a16:creationId xmlns:a16="http://schemas.microsoft.com/office/drawing/2014/main" id="{EB328AB2-3462-D247-946E-C7865174CCBD}"/>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p11">
              <a:extLst>
                <a:ext uri="{FF2B5EF4-FFF2-40B4-BE49-F238E27FC236}">
                  <a16:creationId xmlns:a16="http://schemas.microsoft.com/office/drawing/2014/main" id="{E9D65F9D-916E-DA40-ADF4-870D1AB3554B}"/>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7" name="Google Shape;78;p11">
            <a:extLst>
              <a:ext uri="{FF2B5EF4-FFF2-40B4-BE49-F238E27FC236}">
                <a16:creationId xmlns:a16="http://schemas.microsoft.com/office/drawing/2014/main" id="{F76A6005-3377-4746-9B49-ED643099F4F7}"/>
              </a:ext>
            </a:extLst>
          </p:cNvPr>
          <p:cNvGrpSpPr/>
          <p:nvPr userDrawn="1"/>
        </p:nvGrpSpPr>
        <p:grpSpPr>
          <a:xfrm>
            <a:off x="5367488" y="6435206"/>
            <a:ext cx="3908817" cy="374087"/>
            <a:chOff x="6005252" y="4400134"/>
            <a:chExt cx="3138955" cy="280572"/>
          </a:xfrm>
        </p:grpSpPr>
        <p:sp>
          <p:nvSpPr>
            <p:cNvPr id="8" name="Google Shape;79;p11">
              <a:extLst>
                <a:ext uri="{FF2B5EF4-FFF2-40B4-BE49-F238E27FC236}">
                  <a16:creationId xmlns:a16="http://schemas.microsoft.com/office/drawing/2014/main" id="{C3F9B211-BB99-9B46-ADD1-F9FA4E286667}"/>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p11">
              <a:extLst>
                <a:ext uri="{FF2B5EF4-FFF2-40B4-BE49-F238E27FC236}">
                  <a16:creationId xmlns:a16="http://schemas.microsoft.com/office/drawing/2014/main" id="{11E225EA-7D72-574A-BD0D-13C29C5BD105}"/>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4572000" y="0"/>
            <a:ext cx="4572000" cy="6858000"/>
          </a:xfrm>
          <a:prstGeom prst="rect">
            <a:avLst/>
          </a:prstGeom>
          <a:solidFill>
            <a:srgbClr val="D4A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 name="Google Shape;64;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9"/>
          <p:cNvSpPr txBox="1"/>
          <p:nvPr/>
        </p:nvSpPr>
        <p:spPr>
          <a:xfrm>
            <a:off x="4572000" y="929033"/>
            <a:ext cx="4572000" cy="44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solidFill>
                  <a:srgbClr val="DEB739"/>
                </a:solidFill>
                <a:latin typeface="Lato Black"/>
                <a:ea typeface="Lato Black"/>
                <a:cs typeface="Lato Black"/>
                <a:sym typeface="Lato Black"/>
              </a:rPr>
              <a:t>NOMOAG</a:t>
            </a:r>
            <a:endParaRPr sz="7200" dirty="0">
              <a:solidFill>
                <a:srgbClr val="DEB739"/>
              </a:solidFill>
              <a:latin typeface="Lato Black"/>
              <a:ea typeface="Lato Black"/>
              <a:cs typeface="Lato Black"/>
              <a:sym typeface="Lato Black"/>
            </a:endParaRPr>
          </a:p>
        </p:txBody>
      </p:sp>
      <p:sp>
        <p:nvSpPr>
          <p:cNvPr id="67" name="Google Shape;67;p9"/>
          <p:cNvSpPr txBox="1">
            <a:spLocks noGrp="1"/>
          </p:cNvSpPr>
          <p:nvPr>
            <p:ph type="body" idx="2"/>
          </p:nvPr>
        </p:nvSpPr>
        <p:spPr>
          <a:xfrm>
            <a:off x="4727744" y="554411"/>
            <a:ext cx="4416256" cy="5355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USD">
  <p:cSld name="CAPTION_ONLY">
    <p:spTree>
      <p:nvGrpSpPr>
        <p:cNvPr id="1" name="Shape 68"/>
        <p:cNvGrpSpPr/>
        <p:nvPr/>
      </p:nvGrpSpPr>
      <p:grpSpPr>
        <a:xfrm>
          <a:off x="0" y="0"/>
          <a:ext cx="0" cy="0"/>
          <a:chOff x="0" y="0"/>
          <a:chExt cx="0" cy="0"/>
        </a:xfrm>
      </p:grpSpPr>
      <p:sp>
        <p:nvSpPr>
          <p:cNvPr id="69" name="Google Shape;69;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rgbClr val="122F4B"/>
              </a:buClr>
              <a:buSzPts val="2400"/>
              <a:buNone/>
              <a:defRPr sz="2400">
                <a:solidFill>
                  <a:srgbClr val="122F4B"/>
                </a:solidFill>
              </a:defRPr>
            </a:lvl1pPr>
          </a:lstStyle>
          <a:p>
            <a:endParaRPr/>
          </a:p>
        </p:txBody>
      </p:sp>
      <p:grpSp>
        <p:nvGrpSpPr>
          <p:cNvPr id="7" name="Google Shape;78;p11">
            <a:extLst>
              <a:ext uri="{FF2B5EF4-FFF2-40B4-BE49-F238E27FC236}">
                <a16:creationId xmlns:a16="http://schemas.microsoft.com/office/drawing/2014/main" id="{AF0C12A7-9750-384C-A3E9-52A1718CDDD2}"/>
              </a:ext>
            </a:extLst>
          </p:cNvPr>
          <p:cNvGrpSpPr/>
          <p:nvPr userDrawn="1"/>
        </p:nvGrpSpPr>
        <p:grpSpPr>
          <a:xfrm>
            <a:off x="5367488" y="6435206"/>
            <a:ext cx="3908817" cy="374087"/>
            <a:chOff x="6005252" y="4400134"/>
            <a:chExt cx="3138955" cy="280572"/>
          </a:xfrm>
        </p:grpSpPr>
        <p:sp>
          <p:nvSpPr>
            <p:cNvPr id="8" name="Google Shape;79;p11">
              <a:extLst>
                <a:ext uri="{FF2B5EF4-FFF2-40B4-BE49-F238E27FC236}">
                  <a16:creationId xmlns:a16="http://schemas.microsoft.com/office/drawing/2014/main" id="{54CEF35F-35EE-7742-B690-EBDE8347FFCB}"/>
                </a:ext>
              </a:extLst>
            </p:cNvPr>
            <p:cNvSpPr/>
            <p:nvPr/>
          </p:nvSpPr>
          <p:spPr>
            <a:xfrm rot="10800000">
              <a:off x="6005252" y="4400134"/>
              <a:ext cx="3033900" cy="265500"/>
            </a:xfrm>
            <a:prstGeom prst="homePlate">
              <a:avLst>
                <a:gd name="adj" fmla="val 50000"/>
              </a:avLst>
            </a:prstGeom>
            <a:solidFill>
              <a:srgbClr val="122F4B"/>
            </a:solidFill>
            <a:ln w="9525" cap="flat" cmpd="sng">
              <a:solidFill>
                <a:srgbClr val="122F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p11">
              <a:extLst>
                <a:ext uri="{FF2B5EF4-FFF2-40B4-BE49-F238E27FC236}">
                  <a16:creationId xmlns:a16="http://schemas.microsoft.com/office/drawing/2014/main" id="{F3CC83F5-E9E0-1B4A-9003-6229DB35D553}"/>
                </a:ext>
              </a:extLst>
            </p:cNvPr>
            <p:cNvSpPr txBox="1"/>
            <p:nvPr/>
          </p:nvSpPr>
          <p:spPr>
            <a:xfrm>
              <a:off x="6187707" y="4564004"/>
              <a:ext cx="2956500" cy="11670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D4AF37"/>
                  </a:solidFill>
                  <a:latin typeface="Lato Black"/>
                  <a:ea typeface="Lato Black"/>
                  <a:cs typeface="Lato Black"/>
                  <a:sym typeface="Lato Black"/>
                </a:rPr>
                <a:t>NOMOAG </a:t>
              </a:r>
              <a:r>
                <a:rPr lang="en-US" sz="1400" dirty="0">
                  <a:solidFill>
                    <a:schemeClr val="bg1"/>
                  </a:solidFill>
                </a:rPr>
                <a:t>Robert’s Rules Demystified</a:t>
              </a:r>
            </a:p>
            <a:p>
              <a:pPr marL="0" lvl="0" indent="0" algn="ctr" rtl="0">
                <a:spcBef>
                  <a:spcPts val="0"/>
                </a:spcBef>
                <a:spcAft>
                  <a:spcPts val="0"/>
                </a:spcAft>
                <a:buNone/>
              </a:pPr>
              <a:endParaRPr dirty="0">
                <a:solidFill>
                  <a:srgbClr val="FFFFFF"/>
                </a:solidFill>
                <a:latin typeface="Lato Black"/>
                <a:ea typeface="Lato Black"/>
                <a:cs typeface="Lato Black"/>
                <a:sym typeface="Lato Black"/>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122F4B"/>
              </a:buClr>
              <a:buSzPts val="2800"/>
              <a:buFont typeface="Lato"/>
              <a:buNone/>
              <a:defRPr sz="2800" b="1">
                <a:solidFill>
                  <a:srgbClr val="122F4B"/>
                </a:solidFill>
                <a:latin typeface="Lato"/>
                <a:ea typeface="Lato"/>
                <a:cs typeface="Lato"/>
                <a:sym typeface="Lato"/>
              </a:defRPr>
            </a:lvl1pPr>
            <a:lvl2pPr lvl="1"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2pPr>
            <a:lvl3pPr lvl="2"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3pPr>
            <a:lvl4pPr lvl="3"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4pPr>
            <a:lvl5pPr lvl="4"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5pPr>
            <a:lvl6pPr lvl="5"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6pPr>
            <a:lvl7pPr lvl="6"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7pPr>
            <a:lvl8pPr lvl="7"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8pPr>
            <a:lvl9pPr lvl="8" rtl="0">
              <a:spcBef>
                <a:spcPts val="0"/>
              </a:spcBef>
              <a:spcAft>
                <a:spcPts val="0"/>
              </a:spcAft>
              <a:buClr>
                <a:schemeClr val="dk1"/>
              </a:buClr>
              <a:buSzPts val="2800"/>
              <a:buFont typeface="Lato"/>
              <a:buNone/>
              <a:defRPr sz="2800" b="1">
                <a:solidFill>
                  <a:schemeClr val="dk1"/>
                </a:solidFill>
                <a:latin typeface="Lato"/>
                <a:ea typeface="Lato"/>
                <a:cs typeface="Lato"/>
                <a:sym typeface="Lato"/>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b="1">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7" name="Google Shape;1437;p20"/>
          <p:cNvSpPr txBox="1"/>
          <p:nvPr/>
        </p:nvSpPr>
        <p:spPr>
          <a:xfrm>
            <a:off x="2147700" y="2288700"/>
            <a:ext cx="5718000" cy="11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 name="Google Shape;1464;p23">
            <a:extLst>
              <a:ext uri="{FF2B5EF4-FFF2-40B4-BE49-F238E27FC236}">
                <a16:creationId xmlns:a16="http://schemas.microsoft.com/office/drawing/2014/main" id="{6051AAEE-E5BE-EF49-AC62-E53518699A52}"/>
              </a:ext>
            </a:extLst>
          </p:cNvPr>
          <p:cNvSpPr txBox="1">
            <a:spLocks/>
          </p:cNvSpPr>
          <p:nvPr/>
        </p:nvSpPr>
        <p:spPr>
          <a:xfrm>
            <a:off x="3009482" y="921157"/>
            <a:ext cx="5625934" cy="1010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Lato"/>
              <a:buNone/>
              <a:defRPr sz="60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2pPr>
            <a:lvl3pPr marR="0" lvl="2"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3pPr>
            <a:lvl4pPr marR="0" lvl="3"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4pPr>
            <a:lvl5pPr marR="0" lvl="4"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5pPr>
            <a:lvl6pPr marR="0" lvl="5"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6pPr>
            <a:lvl7pPr marR="0" lvl="6"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7pPr>
            <a:lvl8pPr marR="0" lvl="7"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8pPr>
            <a:lvl9pPr marR="0" lvl="8"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9pPr>
          </a:lstStyle>
          <a:p>
            <a:r>
              <a:rPr lang="en-US" sz="3600" dirty="0">
                <a:solidFill>
                  <a:schemeClr val="tx1"/>
                </a:solidFill>
              </a:rPr>
              <a:t>Robert’s Rules Demystified</a:t>
            </a:r>
          </a:p>
        </p:txBody>
      </p:sp>
      <p:sp>
        <p:nvSpPr>
          <p:cNvPr id="6" name="Google Shape;1464;p23">
            <a:extLst>
              <a:ext uri="{FF2B5EF4-FFF2-40B4-BE49-F238E27FC236}">
                <a16:creationId xmlns:a16="http://schemas.microsoft.com/office/drawing/2014/main" id="{05096E27-D81A-8249-BA1E-5BA62A7F50F2}"/>
              </a:ext>
            </a:extLst>
          </p:cNvPr>
          <p:cNvSpPr txBox="1">
            <a:spLocks/>
          </p:cNvSpPr>
          <p:nvPr/>
        </p:nvSpPr>
        <p:spPr>
          <a:xfrm rot="18422387">
            <a:off x="-323549" y="1371827"/>
            <a:ext cx="3508498" cy="1010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Lato"/>
              <a:buNone/>
              <a:defRPr sz="60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2pPr>
            <a:lvl3pPr marR="0" lvl="2"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3pPr>
            <a:lvl4pPr marR="0" lvl="3"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4pPr>
            <a:lvl5pPr marR="0" lvl="4"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5pPr>
            <a:lvl6pPr marR="0" lvl="5"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6pPr>
            <a:lvl7pPr marR="0" lvl="6"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7pPr>
            <a:lvl8pPr marR="0" lvl="7"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8pPr>
            <a:lvl9pPr marR="0" lvl="8" algn="ctr" rtl="0">
              <a:lnSpc>
                <a:spcPct val="100000"/>
              </a:lnSpc>
              <a:spcBef>
                <a:spcPts val="0"/>
              </a:spcBef>
              <a:spcAft>
                <a:spcPts val="0"/>
              </a:spcAft>
              <a:buClr>
                <a:schemeClr val="dk1"/>
              </a:buClr>
              <a:buSzPts val="5200"/>
              <a:buFont typeface="Lato"/>
              <a:buNone/>
              <a:defRPr sz="5200" b="1" i="0" u="none" strike="noStrike" cap="none">
                <a:solidFill>
                  <a:schemeClr val="dk1"/>
                </a:solidFill>
                <a:latin typeface="Lato"/>
                <a:ea typeface="Lato"/>
                <a:cs typeface="Lato"/>
                <a:sym typeface="Lato"/>
              </a:defRPr>
            </a:lvl9pPr>
          </a:lstStyle>
          <a:p>
            <a:r>
              <a:rPr lang="en-US" sz="3600" dirty="0"/>
              <a:t>Robert’s Rules?</a:t>
            </a:r>
          </a:p>
        </p:txBody>
      </p:sp>
      <p:pic>
        <p:nvPicPr>
          <p:cNvPr id="2052" name="Picture 4">
            <a:extLst>
              <a:ext uri="{FF2B5EF4-FFF2-40B4-BE49-F238E27FC236}">
                <a16:creationId xmlns:a16="http://schemas.microsoft.com/office/drawing/2014/main" id="{0238353E-DCA8-464A-B04F-54263EA3F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55505" y="2223793"/>
            <a:ext cx="6198835" cy="355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pic>
        <p:nvPicPr>
          <p:cNvPr id="1501" name="Google Shape;1501;p27"/>
          <p:cNvPicPr preferRelativeResize="0"/>
          <p:nvPr/>
        </p:nvPicPr>
        <p:blipFill>
          <a:blip r:embed="rId3">
            <a:alphaModFix/>
          </a:blip>
          <a:stretch>
            <a:fillRect/>
          </a:stretch>
        </p:blipFill>
        <p:spPr>
          <a:xfrm>
            <a:off x="6998879" y="3926425"/>
            <a:ext cx="1833421" cy="2028348"/>
          </a:xfrm>
          <a:prstGeom prst="rect">
            <a:avLst/>
          </a:prstGeom>
          <a:noFill/>
          <a:ln>
            <a:noFill/>
          </a:ln>
        </p:spPr>
      </p:pic>
      <p:sp>
        <p:nvSpPr>
          <p:cNvPr id="1499" name="Google Shape;1499;p27"/>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000" dirty="0"/>
              <a:t>We Don’t Need Robert’s Rules</a:t>
            </a:r>
            <a:endParaRPr sz="2400" dirty="0"/>
          </a:p>
        </p:txBody>
      </p:sp>
      <p:sp>
        <p:nvSpPr>
          <p:cNvPr id="1500" name="Google Shape;1500;p27"/>
          <p:cNvSpPr txBox="1"/>
          <p:nvPr/>
        </p:nvSpPr>
        <p:spPr>
          <a:xfrm>
            <a:off x="248550" y="1471675"/>
            <a:ext cx="7667700" cy="490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200" b="1" dirty="0">
                <a:solidFill>
                  <a:schemeClr val="dk1"/>
                </a:solidFill>
              </a:rPr>
              <a:t>Biblical Leadership (</a:t>
            </a:r>
            <a:r>
              <a:rPr lang="en-US" sz="2200" b="1" dirty="0" err="1">
                <a:solidFill>
                  <a:schemeClr val="dk1"/>
                </a:solidFill>
              </a:rPr>
              <a:t>www.biblicalleadership.com</a:t>
            </a:r>
            <a:r>
              <a:rPr lang="en-US" sz="2200" b="1" dirty="0">
                <a:solidFill>
                  <a:schemeClr val="dk1"/>
                </a:solidFill>
              </a:rPr>
              <a:t>)</a:t>
            </a:r>
          </a:p>
          <a:p>
            <a:pPr marL="0" lvl="0" indent="0" algn="ctr" rtl="0">
              <a:lnSpc>
                <a:spcPct val="100000"/>
              </a:lnSpc>
              <a:spcBef>
                <a:spcPts val="0"/>
              </a:spcBef>
              <a:spcAft>
                <a:spcPts val="0"/>
              </a:spcAft>
              <a:buNone/>
            </a:pPr>
            <a:endParaRPr lang="en-US" sz="1100" b="1" i="1" dirty="0">
              <a:solidFill>
                <a:schemeClr val="dk1"/>
              </a:solidFill>
            </a:endParaRPr>
          </a:p>
          <a:p>
            <a:pPr marL="0" lvl="0" indent="0" algn="ctr" rtl="0">
              <a:lnSpc>
                <a:spcPct val="100000"/>
              </a:lnSpc>
              <a:spcBef>
                <a:spcPts val="0"/>
              </a:spcBef>
              <a:spcAft>
                <a:spcPts val="0"/>
              </a:spcAft>
              <a:buNone/>
            </a:pPr>
            <a:r>
              <a:rPr lang="en-US" sz="2200" b="1" i="1" dirty="0">
                <a:solidFill>
                  <a:schemeClr val="dk1"/>
                </a:solidFill>
              </a:rPr>
              <a:t>“Three Reasons to Kick Robert’s Rules </a:t>
            </a:r>
          </a:p>
          <a:p>
            <a:pPr marL="0" lvl="0" indent="0" algn="ctr" rtl="0">
              <a:lnSpc>
                <a:spcPct val="100000"/>
              </a:lnSpc>
              <a:spcBef>
                <a:spcPts val="0"/>
              </a:spcBef>
              <a:spcAft>
                <a:spcPts val="0"/>
              </a:spcAft>
              <a:buNone/>
            </a:pPr>
            <a:r>
              <a:rPr lang="en-US" sz="2200" b="1" i="1" dirty="0">
                <a:solidFill>
                  <a:schemeClr val="dk1"/>
                </a:solidFill>
              </a:rPr>
              <a:t>Out of Your Church”</a:t>
            </a:r>
          </a:p>
          <a:p>
            <a:pPr marL="0" lvl="0" indent="0" algn="l" rtl="0">
              <a:lnSpc>
                <a:spcPct val="100000"/>
              </a:lnSpc>
              <a:spcBef>
                <a:spcPts val="0"/>
              </a:spcBef>
              <a:spcAft>
                <a:spcPts val="0"/>
              </a:spcAft>
              <a:buNone/>
            </a:pPr>
            <a:endParaRPr lang="en-US" sz="2200" b="1" i="1" dirty="0">
              <a:solidFill>
                <a:schemeClr val="dk1"/>
              </a:solidFill>
            </a:endParaRPr>
          </a:p>
          <a:p>
            <a:pPr marL="0" lvl="0" indent="0" algn="l" rtl="0">
              <a:lnSpc>
                <a:spcPct val="100000"/>
              </a:lnSpc>
              <a:spcBef>
                <a:spcPts val="0"/>
              </a:spcBef>
              <a:spcAft>
                <a:spcPts val="0"/>
              </a:spcAft>
              <a:buNone/>
            </a:pPr>
            <a:r>
              <a:rPr lang="en-US" sz="2200" dirty="0">
                <a:solidFill>
                  <a:schemeClr val="dk1"/>
                </a:solidFill>
              </a:rPr>
              <a:t>1.  Robert’s rules are not consistent with the New Testament leadership pattern.</a:t>
            </a:r>
          </a:p>
          <a:p>
            <a:pPr marL="0" lvl="0" indent="0" algn="l" rtl="0">
              <a:lnSpc>
                <a:spcPct val="100000"/>
              </a:lnSpc>
              <a:spcBef>
                <a:spcPts val="0"/>
              </a:spcBef>
              <a:spcAft>
                <a:spcPts val="0"/>
              </a:spcAft>
              <a:buNone/>
            </a:pPr>
            <a:endParaRPr lang="en-US" sz="2200" dirty="0">
              <a:solidFill>
                <a:schemeClr val="dk1"/>
              </a:solidFill>
            </a:endParaRPr>
          </a:p>
          <a:p>
            <a:pPr marL="0" lvl="0" indent="0" algn="l" rtl="0">
              <a:lnSpc>
                <a:spcPct val="100000"/>
              </a:lnSpc>
              <a:spcBef>
                <a:spcPts val="0"/>
              </a:spcBef>
              <a:spcAft>
                <a:spcPts val="0"/>
              </a:spcAft>
              <a:buNone/>
            </a:pPr>
            <a:r>
              <a:rPr lang="en-US" sz="2200" dirty="0">
                <a:solidFill>
                  <a:schemeClr val="dk1"/>
                </a:solidFill>
              </a:rPr>
              <a:t>2.  Robert’s rules are not consistent with a Biblical philosophy of leadership</a:t>
            </a:r>
          </a:p>
          <a:p>
            <a:pPr marL="0" lvl="0" indent="0" algn="l" rtl="0">
              <a:lnSpc>
                <a:spcPct val="100000"/>
              </a:lnSpc>
              <a:spcBef>
                <a:spcPts val="0"/>
              </a:spcBef>
              <a:spcAft>
                <a:spcPts val="0"/>
              </a:spcAft>
              <a:buNone/>
            </a:pPr>
            <a:endParaRPr lang="en-US" sz="2200" dirty="0">
              <a:solidFill>
                <a:schemeClr val="dk1"/>
              </a:solidFill>
            </a:endParaRPr>
          </a:p>
          <a:p>
            <a:pPr marL="0" lvl="0" indent="0" algn="l" rtl="0">
              <a:lnSpc>
                <a:spcPct val="100000"/>
              </a:lnSpc>
              <a:spcBef>
                <a:spcPts val="0"/>
              </a:spcBef>
              <a:spcAft>
                <a:spcPts val="0"/>
              </a:spcAft>
              <a:buNone/>
            </a:pPr>
            <a:r>
              <a:rPr lang="en-US" sz="2200" dirty="0">
                <a:solidFill>
                  <a:schemeClr val="dk1"/>
                </a:solidFill>
              </a:rPr>
              <a:t>3.  Robert’s rules open the door for ungodly, rebellious behaviors</a:t>
            </a:r>
            <a:endParaRPr sz="2400" dirty="0">
              <a:solidFill>
                <a:schemeClr val="dk1"/>
              </a:solidFill>
            </a:endParaRPr>
          </a:p>
          <a:p>
            <a:pPr marL="0" lvl="0" indent="0" algn="l" rtl="0">
              <a:spcBef>
                <a:spcPts val="0"/>
              </a:spcBef>
              <a:spcAft>
                <a:spcPts val="0"/>
              </a:spcAft>
              <a:buNone/>
            </a:pPr>
            <a:endParaRPr dirty="0">
              <a:latin typeface="Lato"/>
              <a:ea typeface="Lato"/>
              <a:cs typeface="Lato"/>
              <a:sym typeface="Lato"/>
            </a:endParaRPr>
          </a:p>
        </p:txBody>
      </p:sp>
    </p:spTree>
    <p:extLst>
      <p:ext uri="{BB962C8B-B14F-4D97-AF65-F5344CB8AC3E}">
        <p14:creationId xmlns:p14="http://schemas.microsoft.com/office/powerpoint/2010/main" val="218364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06"/>
        <p:cNvGrpSpPr/>
        <p:nvPr/>
      </p:nvGrpSpPr>
      <p:grpSpPr>
        <a:xfrm>
          <a:off x="0" y="0"/>
          <a:ext cx="0" cy="0"/>
          <a:chOff x="0" y="0"/>
          <a:chExt cx="0" cy="0"/>
        </a:xfrm>
      </p:grpSpPr>
      <p:sp>
        <p:nvSpPr>
          <p:cNvPr id="1507" name="Google Shape;1507;p28"/>
          <p:cNvSpPr txBox="1">
            <a:spLocks noGrp="1"/>
          </p:cNvSpPr>
          <p:nvPr>
            <p:ph type="ctrTitle"/>
          </p:nvPr>
        </p:nvSpPr>
        <p:spPr>
          <a:xfrm>
            <a:off x="418225" y="729875"/>
            <a:ext cx="8520600" cy="362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Components </a:t>
            </a:r>
            <a:endParaRPr/>
          </a:p>
          <a:p>
            <a:pPr marL="0" lvl="0" indent="0" algn="ctr" rtl="0">
              <a:spcBef>
                <a:spcPts val="0"/>
              </a:spcBef>
              <a:spcAft>
                <a:spcPts val="0"/>
              </a:spcAft>
              <a:buNone/>
            </a:pPr>
            <a:r>
              <a:rPr lang="en-US"/>
              <a:t>of </a:t>
            </a:r>
            <a:endParaRPr/>
          </a:p>
          <a:p>
            <a:pPr marL="0" lvl="0" indent="0" algn="ctr" rtl="0">
              <a:spcBef>
                <a:spcPts val="0"/>
              </a:spcBef>
              <a:spcAft>
                <a:spcPts val="0"/>
              </a:spcAft>
              <a:buNone/>
            </a:pPr>
            <a:r>
              <a:rPr lang="en-US"/>
              <a:t>Robert’s Rules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4" name="Google Shape;1514;p29"/>
          <p:cNvSpPr txBox="1">
            <a:spLocks noGrp="1"/>
          </p:cNvSpPr>
          <p:nvPr>
            <p:ph type="title"/>
          </p:nvPr>
        </p:nvSpPr>
        <p:spPr>
          <a:xfrm>
            <a:off x="311700" y="635333"/>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3000"/>
              <a:t>Order of Business: Agenda</a:t>
            </a:r>
            <a:endParaRPr sz="3000">
              <a:solidFill>
                <a:srgbClr val="122F4B"/>
              </a:solidFill>
            </a:endParaRPr>
          </a:p>
        </p:txBody>
      </p:sp>
      <p:sp>
        <p:nvSpPr>
          <p:cNvPr id="1515" name="Google Shape;1515;p29"/>
          <p:cNvSpPr txBox="1"/>
          <p:nvPr/>
        </p:nvSpPr>
        <p:spPr>
          <a:xfrm>
            <a:off x="432350" y="1398825"/>
            <a:ext cx="7391100" cy="5077800"/>
          </a:xfrm>
          <a:prstGeom prst="rect">
            <a:avLst/>
          </a:prstGeom>
          <a:noFill/>
          <a:ln>
            <a:noFill/>
          </a:ln>
        </p:spPr>
        <p:txBody>
          <a:bodyPr spcFirstLastPara="1" wrap="square" lIns="91425" tIns="91425" rIns="91425" bIns="91425" anchor="t" anchorCtr="0">
            <a:noAutofit/>
          </a:bodyPr>
          <a:lstStyle/>
          <a:p>
            <a:pPr marL="546100" lvl="0" indent="-457200" algn="l" rtl="0">
              <a:lnSpc>
                <a:spcPct val="150000"/>
              </a:lnSpc>
              <a:spcBef>
                <a:spcPts val="560"/>
              </a:spcBef>
              <a:spcAft>
                <a:spcPts val="0"/>
              </a:spcAft>
              <a:buSzPts val="2200"/>
              <a:buFont typeface="+mj-lt"/>
              <a:buAutoNum type="arabicPeriod"/>
            </a:pPr>
            <a:r>
              <a:rPr lang="en-US" sz="2200" dirty="0"/>
              <a:t>  Call Meeting to Order</a:t>
            </a:r>
            <a:endParaRPr sz="2200" dirty="0"/>
          </a:p>
          <a:p>
            <a:pPr marL="546100" lvl="0" indent="-457200" algn="l" rtl="0">
              <a:lnSpc>
                <a:spcPct val="150000"/>
              </a:lnSpc>
              <a:spcBef>
                <a:spcPts val="0"/>
              </a:spcBef>
              <a:spcAft>
                <a:spcPts val="0"/>
              </a:spcAft>
              <a:buSzPts val="2200"/>
              <a:buFont typeface="+mj-lt"/>
              <a:buAutoNum type="arabicPeriod"/>
            </a:pPr>
            <a:r>
              <a:rPr lang="en-US" sz="2200" dirty="0"/>
              <a:t>  Roll Call of Members</a:t>
            </a:r>
            <a:endParaRPr sz="2200" dirty="0"/>
          </a:p>
          <a:p>
            <a:pPr marL="546100" lvl="0" indent="-457200" algn="l" rtl="0">
              <a:lnSpc>
                <a:spcPct val="150000"/>
              </a:lnSpc>
              <a:spcBef>
                <a:spcPts val="0"/>
              </a:spcBef>
              <a:spcAft>
                <a:spcPts val="0"/>
              </a:spcAft>
              <a:buSzPts val="2200"/>
              <a:buFont typeface="+mj-lt"/>
              <a:buAutoNum type="arabicPeriod"/>
            </a:pPr>
            <a:r>
              <a:rPr lang="en-US" sz="2200" dirty="0"/>
              <a:t>  Call for Addition/Deletions of Agenda Items</a:t>
            </a:r>
            <a:endParaRPr sz="2200" dirty="0"/>
          </a:p>
          <a:p>
            <a:pPr marL="546100" lvl="0" indent="-457200" algn="l" rtl="0">
              <a:lnSpc>
                <a:spcPct val="150000"/>
              </a:lnSpc>
              <a:spcBef>
                <a:spcPts val="0"/>
              </a:spcBef>
              <a:spcAft>
                <a:spcPts val="0"/>
              </a:spcAft>
              <a:buSzPts val="2200"/>
              <a:buFont typeface="+mj-lt"/>
              <a:buAutoNum type="arabicPeriod"/>
            </a:pPr>
            <a:r>
              <a:rPr lang="en-US" sz="2200" dirty="0"/>
              <a:t>  Reading and Approval of Minutes</a:t>
            </a:r>
            <a:endParaRPr sz="2200" dirty="0"/>
          </a:p>
          <a:p>
            <a:pPr marL="546100" lvl="0" indent="-457200" algn="l" rtl="0">
              <a:lnSpc>
                <a:spcPct val="150000"/>
              </a:lnSpc>
              <a:spcBef>
                <a:spcPts val="0"/>
              </a:spcBef>
              <a:spcAft>
                <a:spcPts val="0"/>
              </a:spcAft>
              <a:buSzPts val="2200"/>
              <a:buFont typeface="+mj-lt"/>
              <a:buAutoNum type="arabicPeriod"/>
            </a:pPr>
            <a:r>
              <a:rPr lang="en-US" sz="2200" dirty="0"/>
              <a:t>  Reports of Officers, Standing and Special Meetings</a:t>
            </a:r>
            <a:endParaRPr sz="2200" dirty="0"/>
          </a:p>
          <a:p>
            <a:pPr marL="546100" lvl="0" indent="-457200" algn="l" rtl="0">
              <a:lnSpc>
                <a:spcPct val="150000"/>
              </a:lnSpc>
              <a:spcBef>
                <a:spcPts val="0"/>
              </a:spcBef>
              <a:spcAft>
                <a:spcPts val="0"/>
              </a:spcAft>
              <a:buSzPts val="2200"/>
              <a:buFont typeface="+mj-lt"/>
              <a:buAutoNum type="arabicPeriod"/>
            </a:pPr>
            <a:r>
              <a:rPr lang="en-US" sz="2200" dirty="0"/>
              <a:t>  Unfinished Business and General Orders</a:t>
            </a:r>
            <a:endParaRPr sz="2200" dirty="0"/>
          </a:p>
          <a:p>
            <a:pPr marL="546100" lvl="0" indent="-457200" algn="l" rtl="0">
              <a:lnSpc>
                <a:spcPct val="150000"/>
              </a:lnSpc>
              <a:spcBef>
                <a:spcPts val="0"/>
              </a:spcBef>
              <a:spcAft>
                <a:spcPts val="0"/>
              </a:spcAft>
              <a:buSzPts val="2200"/>
              <a:buFont typeface="+mj-lt"/>
              <a:buAutoNum type="arabicPeriod"/>
            </a:pPr>
            <a:r>
              <a:rPr lang="en-US" sz="2200" dirty="0"/>
              <a:t>  New Business</a:t>
            </a:r>
            <a:endParaRPr sz="2200" dirty="0"/>
          </a:p>
          <a:p>
            <a:pPr marL="546100" lvl="0" indent="-457200" algn="l" rtl="0">
              <a:lnSpc>
                <a:spcPct val="150000"/>
              </a:lnSpc>
              <a:spcBef>
                <a:spcPts val="0"/>
              </a:spcBef>
              <a:spcAft>
                <a:spcPts val="0"/>
              </a:spcAft>
              <a:buSzPts val="2200"/>
              <a:buFont typeface="+mj-lt"/>
              <a:buAutoNum type="arabicPeriod"/>
            </a:pPr>
            <a:r>
              <a:rPr lang="en-US" sz="2200" dirty="0"/>
              <a:t> Adjournment</a:t>
            </a:r>
            <a:endParaRPr sz="2200" dirty="0"/>
          </a:p>
        </p:txBody>
      </p:sp>
      <p:pic>
        <p:nvPicPr>
          <p:cNvPr id="1516" name="Google Shape;1516;p29"/>
          <p:cNvPicPr preferRelativeResize="0"/>
          <p:nvPr/>
        </p:nvPicPr>
        <p:blipFill>
          <a:blip r:embed="rId3">
            <a:alphaModFix/>
          </a:blip>
          <a:stretch>
            <a:fillRect/>
          </a:stretch>
        </p:blipFill>
        <p:spPr>
          <a:xfrm>
            <a:off x="6826372" y="1569450"/>
            <a:ext cx="1938825" cy="1859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2" name="Google Shape;1522;p30"/>
          <p:cNvSpPr txBox="1">
            <a:spLocks noGrp="1"/>
          </p:cNvSpPr>
          <p:nvPr>
            <p:ph type="title"/>
          </p:nvPr>
        </p:nvSpPr>
        <p:spPr>
          <a:xfrm>
            <a:off x="311700" y="635333"/>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3000">
                <a:solidFill>
                  <a:srgbClr val="122F4B"/>
                </a:solidFill>
              </a:rPr>
              <a:t>Qu</a:t>
            </a:r>
            <a:r>
              <a:rPr lang="en-US" sz="3000"/>
              <a:t>o</a:t>
            </a:r>
            <a:r>
              <a:rPr lang="en-US" sz="3000">
                <a:solidFill>
                  <a:srgbClr val="122F4B"/>
                </a:solidFill>
              </a:rPr>
              <a:t>rum</a:t>
            </a:r>
            <a:endParaRPr sz="3000">
              <a:solidFill>
                <a:srgbClr val="122F4B"/>
              </a:solidFill>
            </a:endParaRPr>
          </a:p>
        </p:txBody>
      </p:sp>
      <p:sp>
        <p:nvSpPr>
          <p:cNvPr id="1523" name="Google Shape;1523;p30"/>
          <p:cNvSpPr txBox="1"/>
          <p:nvPr/>
        </p:nvSpPr>
        <p:spPr>
          <a:xfrm>
            <a:off x="283050" y="3391738"/>
            <a:ext cx="8577900" cy="2676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000"/>
              </a:spcBef>
              <a:spcAft>
                <a:spcPts val="0"/>
              </a:spcAft>
              <a:buClr>
                <a:schemeClr val="dk1"/>
              </a:buClr>
              <a:buSzPts val="2400"/>
              <a:buChar char="●"/>
            </a:pPr>
            <a:r>
              <a:rPr lang="en-US" sz="2400" dirty="0">
                <a:solidFill>
                  <a:schemeClr val="dk1"/>
                </a:solidFill>
              </a:rPr>
              <a:t>Quorum - The number of members that </a:t>
            </a:r>
            <a:r>
              <a:rPr lang="en-US" sz="2400" b="1" dirty="0">
                <a:solidFill>
                  <a:schemeClr val="dk1"/>
                </a:solidFill>
              </a:rPr>
              <a:t>MUST</a:t>
            </a:r>
            <a:r>
              <a:rPr lang="en-US" sz="2400" dirty="0">
                <a:solidFill>
                  <a:schemeClr val="dk1"/>
                </a:solidFill>
              </a:rPr>
              <a:t> be present in order to legally proceed with the business meeting.</a:t>
            </a:r>
            <a:endParaRPr sz="2400" dirty="0">
              <a:solidFill>
                <a:schemeClr val="dk1"/>
              </a:solidFill>
            </a:endParaRPr>
          </a:p>
          <a:p>
            <a:pPr marL="457200" lvl="0" indent="0" algn="l" rtl="0">
              <a:lnSpc>
                <a:spcPct val="100000"/>
              </a:lnSpc>
              <a:spcBef>
                <a:spcPts val="1000"/>
              </a:spcBef>
              <a:spcAft>
                <a:spcPts val="0"/>
              </a:spcAft>
              <a:buNone/>
            </a:pPr>
            <a:endParaRPr sz="1800" dirty="0">
              <a:solidFill>
                <a:schemeClr val="dk1"/>
              </a:solidFill>
            </a:endParaRPr>
          </a:p>
          <a:p>
            <a:pPr marL="457200" lvl="0" indent="-381000" algn="l" rtl="0">
              <a:lnSpc>
                <a:spcPct val="100000"/>
              </a:lnSpc>
              <a:spcBef>
                <a:spcPts val="1000"/>
              </a:spcBef>
              <a:spcAft>
                <a:spcPts val="1000"/>
              </a:spcAft>
              <a:buClr>
                <a:schemeClr val="dk1"/>
              </a:buClr>
              <a:buSzPts val="2400"/>
              <a:buChar char="●"/>
            </a:pPr>
            <a:r>
              <a:rPr lang="en-US" sz="2400" dirty="0">
                <a:solidFill>
                  <a:schemeClr val="dk1"/>
                </a:solidFill>
              </a:rPr>
              <a:t>Why? Because we don’t want small groups to represent all members, making decisions that will affect </a:t>
            </a:r>
            <a:r>
              <a:rPr lang="en-US" sz="2400" b="1" dirty="0">
                <a:solidFill>
                  <a:schemeClr val="dk1"/>
                </a:solidFill>
              </a:rPr>
              <a:t>EVERYONE</a:t>
            </a:r>
            <a:r>
              <a:rPr lang="en-US" sz="2400" dirty="0">
                <a:solidFill>
                  <a:schemeClr val="dk1"/>
                </a:solidFill>
              </a:rPr>
              <a:t>. </a:t>
            </a:r>
            <a:endParaRPr sz="2400" dirty="0">
              <a:solidFill>
                <a:schemeClr val="dk1"/>
              </a:solidFill>
            </a:endParaRPr>
          </a:p>
        </p:txBody>
      </p:sp>
      <p:pic>
        <p:nvPicPr>
          <p:cNvPr id="1524" name="Google Shape;1524;p30"/>
          <p:cNvPicPr preferRelativeResize="0"/>
          <p:nvPr/>
        </p:nvPicPr>
        <p:blipFill>
          <a:blip r:embed="rId3">
            <a:alphaModFix/>
          </a:blip>
          <a:stretch>
            <a:fillRect/>
          </a:stretch>
        </p:blipFill>
        <p:spPr>
          <a:xfrm>
            <a:off x="2585026" y="1688473"/>
            <a:ext cx="3723624" cy="1526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pic>
        <p:nvPicPr>
          <p:cNvPr id="1529" name="Google Shape;1529;p31"/>
          <p:cNvPicPr preferRelativeResize="0"/>
          <p:nvPr/>
        </p:nvPicPr>
        <p:blipFill>
          <a:blip r:embed="rId3">
            <a:alphaModFix/>
          </a:blip>
          <a:stretch>
            <a:fillRect/>
          </a:stretch>
        </p:blipFill>
        <p:spPr>
          <a:xfrm>
            <a:off x="7049175" y="3199750"/>
            <a:ext cx="1913750" cy="2064350"/>
          </a:xfrm>
          <a:prstGeom prst="rect">
            <a:avLst/>
          </a:prstGeom>
          <a:noFill/>
          <a:ln>
            <a:noFill/>
          </a:ln>
        </p:spPr>
      </p:pic>
      <p:sp>
        <p:nvSpPr>
          <p:cNvPr id="1531" name="Google Shape;1531;p31"/>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000" dirty="0"/>
              <a:t>6 Basic Rules</a:t>
            </a:r>
            <a:endParaRPr sz="3000" dirty="0">
              <a:solidFill>
                <a:srgbClr val="122F4B"/>
              </a:solidFill>
            </a:endParaRPr>
          </a:p>
        </p:txBody>
      </p:sp>
      <p:sp>
        <p:nvSpPr>
          <p:cNvPr id="1532" name="Google Shape;1532;p31"/>
          <p:cNvSpPr txBox="1">
            <a:spLocks noGrp="1"/>
          </p:cNvSpPr>
          <p:nvPr>
            <p:ph type="body" idx="1"/>
          </p:nvPr>
        </p:nvSpPr>
        <p:spPr>
          <a:xfrm>
            <a:off x="311700" y="1508525"/>
            <a:ext cx="8061900" cy="4886700"/>
          </a:xfrm>
          <a:prstGeom prst="rect">
            <a:avLst/>
          </a:prstGeom>
          <a:noFill/>
          <a:ln>
            <a:noFill/>
          </a:ln>
        </p:spPr>
        <p:txBody>
          <a:bodyPr spcFirstLastPara="1" wrap="square" lIns="91425" tIns="45700" rIns="91425" bIns="45700" anchor="t" anchorCtr="0">
            <a:noAutofit/>
          </a:bodyPr>
          <a:lstStyle/>
          <a:p>
            <a:pPr marL="457200" lvl="0" indent="-381000" algn="l" rtl="0">
              <a:lnSpc>
                <a:spcPct val="114000"/>
              </a:lnSpc>
              <a:spcBef>
                <a:spcPts val="1000"/>
              </a:spcBef>
              <a:spcAft>
                <a:spcPts val="0"/>
              </a:spcAft>
              <a:buClr>
                <a:srgbClr val="000000"/>
              </a:buClr>
              <a:buSzPts val="2400"/>
              <a:buAutoNum type="arabicPeriod"/>
            </a:pPr>
            <a:r>
              <a:rPr lang="en-US" sz="2400" b="0" dirty="0">
                <a:solidFill>
                  <a:srgbClr val="000000"/>
                </a:solidFill>
                <a:latin typeface="Arial"/>
                <a:ea typeface="Arial"/>
                <a:cs typeface="Arial"/>
                <a:sym typeface="Arial"/>
              </a:rPr>
              <a:t>The rights of the organization replace the rights of individual members.</a:t>
            </a:r>
            <a:endParaRPr sz="2400" b="0" dirty="0">
              <a:solidFill>
                <a:srgbClr val="000000"/>
              </a:solidFill>
              <a:latin typeface="Arial"/>
              <a:ea typeface="Arial"/>
              <a:cs typeface="Arial"/>
              <a:sym typeface="Arial"/>
            </a:endParaRPr>
          </a:p>
          <a:p>
            <a:pPr marL="457200" lvl="0" indent="-381000" algn="l" rtl="0">
              <a:lnSpc>
                <a:spcPct val="150000"/>
              </a:lnSpc>
              <a:spcBef>
                <a:spcPts val="1000"/>
              </a:spcBef>
              <a:spcAft>
                <a:spcPts val="0"/>
              </a:spcAft>
              <a:buClr>
                <a:srgbClr val="000000"/>
              </a:buClr>
              <a:buSzPts val="2400"/>
              <a:buAutoNum type="arabicPeriod"/>
            </a:pPr>
            <a:r>
              <a:rPr lang="en-US" sz="2400" b="0" dirty="0">
                <a:solidFill>
                  <a:srgbClr val="000000"/>
                </a:solidFill>
                <a:latin typeface="Arial"/>
                <a:ea typeface="Arial"/>
                <a:cs typeface="Arial"/>
                <a:sym typeface="Arial"/>
              </a:rPr>
              <a:t>A quorum must be present to do business.</a:t>
            </a:r>
            <a:endParaRPr sz="2400" b="0" dirty="0">
              <a:solidFill>
                <a:srgbClr val="000000"/>
              </a:solidFill>
              <a:latin typeface="Arial"/>
              <a:ea typeface="Arial"/>
              <a:cs typeface="Arial"/>
              <a:sym typeface="Arial"/>
            </a:endParaRPr>
          </a:p>
          <a:p>
            <a:pPr marL="457200" lvl="0" indent="-381000" algn="l" rtl="0">
              <a:lnSpc>
                <a:spcPct val="150000"/>
              </a:lnSpc>
              <a:spcBef>
                <a:spcPts val="1000"/>
              </a:spcBef>
              <a:spcAft>
                <a:spcPts val="0"/>
              </a:spcAft>
              <a:buClr>
                <a:srgbClr val="000000"/>
              </a:buClr>
              <a:buSzPts val="2400"/>
              <a:buAutoNum type="arabicPeriod"/>
            </a:pPr>
            <a:r>
              <a:rPr lang="en-US" sz="2400" b="0" dirty="0">
                <a:solidFill>
                  <a:srgbClr val="000000"/>
                </a:solidFill>
                <a:latin typeface="Arial"/>
                <a:ea typeface="Arial"/>
                <a:cs typeface="Arial"/>
                <a:sym typeface="Arial"/>
              </a:rPr>
              <a:t>The majority rules.</a:t>
            </a:r>
            <a:endParaRPr sz="2400" b="0" dirty="0">
              <a:solidFill>
                <a:srgbClr val="000000"/>
              </a:solidFill>
              <a:latin typeface="Arial"/>
              <a:ea typeface="Arial"/>
              <a:cs typeface="Arial"/>
              <a:sym typeface="Arial"/>
            </a:endParaRPr>
          </a:p>
          <a:p>
            <a:pPr marL="457200" lvl="0" indent="-381000" algn="l" rtl="0">
              <a:lnSpc>
                <a:spcPct val="150000"/>
              </a:lnSpc>
              <a:spcBef>
                <a:spcPts val="1000"/>
              </a:spcBef>
              <a:spcAft>
                <a:spcPts val="0"/>
              </a:spcAft>
              <a:buClr>
                <a:srgbClr val="000000"/>
              </a:buClr>
              <a:buSzPts val="2400"/>
              <a:buAutoNum type="arabicPeriod"/>
            </a:pPr>
            <a:r>
              <a:rPr lang="en-US" sz="2400" b="0" dirty="0">
                <a:solidFill>
                  <a:srgbClr val="000000"/>
                </a:solidFill>
                <a:latin typeface="Arial"/>
                <a:ea typeface="Arial"/>
                <a:cs typeface="Arial"/>
                <a:sym typeface="Arial"/>
              </a:rPr>
              <a:t>Silence is consent.</a:t>
            </a:r>
          </a:p>
          <a:p>
            <a:pPr marL="457200" lvl="0" indent="-381000" algn="l" rtl="0">
              <a:lnSpc>
                <a:spcPct val="150000"/>
              </a:lnSpc>
              <a:spcBef>
                <a:spcPts val="1000"/>
              </a:spcBef>
              <a:spcAft>
                <a:spcPts val="0"/>
              </a:spcAft>
              <a:buClr>
                <a:srgbClr val="000000"/>
              </a:buClr>
              <a:buSzPts val="2400"/>
              <a:buAutoNum type="arabicPeriod"/>
            </a:pPr>
            <a:r>
              <a:rPr lang="en-US" sz="2400" b="0" dirty="0">
                <a:solidFill>
                  <a:schemeClr val="dk1"/>
                </a:solidFill>
                <a:latin typeface="Arial"/>
                <a:ea typeface="Arial"/>
                <a:cs typeface="Arial"/>
                <a:sym typeface="Arial"/>
              </a:rPr>
              <a:t>Motions must receive full debate.</a:t>
            </a:r>
          </a:p>
          <a:p>
            <a:pPr marL="457200" lvl="0" indent="-381000" algn="l" rtl="0">
              <a:lnSpc>
                <a:spcPct val="150000"/>
              </a:lnSpc>
              <a:spcBef>
                <a:spcPts val="1000"/>
              </a:spcBef>
              <a:spcAft>
                <a:spcPts val="0"/>
              </a:spcAft>
              <a:buClr>
                <a:srgbClr val="000000"/>
              </a:buClr>
              <a:buSzPts val="2400"/>
              <a:buAutoNum type="arabicPeriod"/>
            </a:pPr>
            <a:r>
              <a:rPr lang="en-US" sz="2400" b="0" dirty="0">
                <a:solidFill>
                  <a:schemeClr val="dk1"/>
                </a:solidFill>
                <a:latin typeface="Arial"/>
                <a:ea typeface="Arial"/>
                <a:cs typeface="Arial"/>
                <a:sym typeface="Arial"/>
              </a:rPr>
              <a:t>One speaker and one question at a time.</a:t>
            </a:r>
          </a:p>
          <a:p>
            <a:pPr marL="457200" lvl="0" indent="-381000" algn="l" rtl="0">
              <a:lnSpc>
                <a:spcPct val="150000"/>
              </a:lnSpc>
              <a:spcBef>
                <a:spcPts val="1000"/>
              </a:spcBef>
              <a:spcAft>
                <a:spcPts val="0"/>
              </a:spcAft>
              <a:buClr>
                <a:srgbClr val="000000"/>
              </a:buClr>
              <a:buSzPts val="2400"/>
              <a:buAutoNum type="arabicPeriod"/>
            </a:pPr>
            <a:endParaRPr sz="2400" b="0" dirty="0">
              <a:solidFill>
                <a:srgbClr val="000000"/>
              </a:solidFill>
              <a:latin typeface="Arial"/>
              <a:ea typeface="Arial"/>
              <a:cs typeface="Arial"/>
              <a:sym typeface="Arial"/>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2"/>
                                        </p:tgtEl>
                                        <p:attrNameLst>
                                          <p:attrName>style.visibility</p:attrName>
                                        </p:attrNameLst>
                                      </p:cBhvr>
                                      <p:to>
                                        <p:strVal val="visible"/>
                                      </p:to>
                                    </p:set>
                                    <p:animEffect transition="in" filter="fade">
                                      <p:cBhvr>
                                        <p:cTn id="7" dur="1000"/>
                                        <p:tgtEl>
                                          <p:spTgt spid="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pic>
        <p:nvPicPr>
          <p:cNvPr id="1548" name="Google Shape;1548;p33"/>
          <p:cNvPicPr preferRelativeResize="0"/>
          <p:nvPr/>
        </p:nvPicPr>
        <p:blipFill>
          <a:blip r:embed="rId3">
            <a:alphaModFix/>
          </a:blip>
          <a:stretch>
            <a:fillRect/>
          </a:stretch>
        </p:blipFill>
        <p:spPr>
          <a:xfrm>
            <a:off x="6102726" y="4303151"/>
            <a:ext cx="2918425" cy="1942075"/>
          </a:xfrm>
          <a:prstGeom prst="rect">
            <a:avLst/>
          </a:prstGeom>
          <a:noFill/>
          <a:ln>
            <a:noFill/>
          </a:ln>
        </p:spPr>
      </p:pic>
      <p:sp>
        <p:nvSpPr>
          <p:cNvPr id="1550" name="Google Shape;1550;p33"/>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US" sz="3600"/>
              <a:t>The Rights of the </a:t>
            </a:r>
            <a:r>
              <a:rPr lang="en-US" sz="3600">
                <a:solidFill>
                  <a:srgbClr val="122F4B"/>
                </a:solidFill>
              </a:rPr>
              <a:t>Min</a:t>
            </a:r>
            <a:r>
              <a:rPr lang="en-US" sz="3600"/>
              <a:t>ority</a:t>
            </a:r>
            <a:endParaRPr sz="3600">
              <a:solidFill>
                <a:srgbClr val="122F4B"/>
              </a:solidFill>
            </a:endParaRPr>
          </a:p>
        </p:txBody>
      </p:sp>
      <p:sp>
        <p:nvSpPr>
          <p:cNvPr id="1551" name="Google Shape;1551;p33"/>
          <p:cNvSpPr txBox="1">
            <a:spLocks noGrp="1"/>
          </p:cNvSpPr>
          <p:nvPr>
            <p:ph type="body" idx="1"/>
          </p:nvPr>
        </p:nvSpPr>
        <p:spPr>
          <a:xfrm>
            <a:off x="311700" y="1542600"/>
            <a:ext cx="8520600" cy="47025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The right to hear the voice of those who oppose</a:t>
            </a:r>
            <a:endParaRPr sz="2400" dirty="0">
              <a:latin typeface="Arial"/>
              <a:ea typeface="Arial"/>
              <a:cs typeface="Arial"/>
              <a:sym typeface="Arial"/>
            </a:endParaRPr>
          </a:p>
          <a:p>
            <a:pPr marL="457200" lvl="0" indent="-381000" algn="l" rtl="0">
              <a:lnSpc>
                <a:spcPct val="150000"/>
              </a:lnSpc>
              <a:spcBef>
                <a:spcPts val="100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The right to have the comment of the opposition recorded in the minutes</a:t>
            </a:r>
            <a:endParaRPr b="0" dirty="0">
              <a:solidFill>
                <a:schemeClr val="dk1"/>
              </a:solidFill>
              <a:latin typeface="Arial"/>
              <a:ea typeface="Arial"/>
              <a:cs typeface="Arial"/>
              <a:sym typeface="Arial"/>
            </a:endParaRPr>
          </a:p>
          <a:p>
            <a:pPr marL="457200" lvl="0" indent="-381000" algn="l" rtl="0">
              <a:lnSpc>
                <a:spcPct val="150000"/>
              </a:lnSpc>
              <a:spcBef>
                <a:spcPts val="1000"/>
              </a:spcBef>
              <a:spcAft>
                <a:spcPts val="1000"/>
              </a:spcAft>
              <a:buClr>
                <a:schemeClr val="dk1"/>
              </a:buClr>
              <a:buSzPts val="2400"/>
              <a:buFont typeface="Arial"/>
              <a:buChar char="●"/>
            </a:pPr>
            <a:r>
              <a:rPr lang="en-US" sz="2400" b="0" dirty="0">
                <a:solidFill>
                  <a:schemeClr val="dk1"/>
                </a:solidFill>
                <a:latin typeface="Arial"/>
                <a:ea typeface="Arial"/>
                <a:cs typeface="Arial"/>
                <a:sym typeface="Arial"/>
              </a:rPr>
              <a:t>Once the opposition's voice is heard and voted on, the decision that is made is the decision of the whole group, including those who oppose.</a:t>
            </a:r>
            <a:endParaRPr sz="2400" b="0"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4"/>
          <p:cNvSpPr txBox="1">
            <a:spLocks noGrp="1"/>
          </p:cNvSpPr>
          <p:nvPr>
            <p:ph type="body" idx="1"/>
          </p:nvPr>
        </p:nvSpPr>
        <p:spPr>
          <a:xfrm>
            <a:off x="311700" y="1536629"/>
            <a:ext cx="8520600" cy="26217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chemeClr val="dk1"/>
              </a:buClr>
              <a:buSzPts val="2200"/>
              <a:buFont typeface="Arial"/>
              <a:buChar char="●"/>
            </a:pPr>
            <a:r>
              <a:rPr lang="en-US" sz="2200" b="0" dirty="0">
                <a:solidFill>
                  <a:schemeClr val="dk1"/>
                </a:solidFill>
                <a:latin typeface="Arial"/>
                <a:ea typeface="Arial"/>
                <a:cs typeface="Arial"/>
                <a:sym typeface="Arial"/>
              </a:rPr>
              <a:t>Always use the microphone (if provided).</a:t>
            </a:r>
            <a:endParaRPr sz="2200" b="0" dirty="0">
              <a:solidFill>
                <a:schemeClr val="dk1"/>
              </a:solidFill>
              <a:latin typeface="Arial"/>
              <a:ea typeface="Arial"/>
              <a:cs typeface="Arial"/>
              <a:sym typeface="Arial"/>
            </a:endParaRPr>
          </a:p>
          <a:p>
            <a:pPr marL="457200" lvl="0" indent="-368300" algn="l" rtl="0">
              <a:lnSpc>
                <a:spcPct val="150000"/>
              </a:lnSpc>
              <a:spcBef>
                <a:spcPts val="0"/>
              </a:spcBef>
              <a:spcAft>
                <a:spcPts val="0"/>
              </a:spcAft>
              <a:buClr>
                <a:schemeClr val="dk1"/>
              </a:buClr>
              <a:buSzPts val="2200"/>
              <a:buFont typeface="Arial"/>
              <a:buChar char="●"/>
            </a:pPr>
            <a:r>
              <a:rPr lang="en-US" sz="2200" b="0" dirty="0">
                <a:solidFill>
                  <a:schemeClr val="dk1"/>
                </a:solidFill>
                <a:latin typeface="Arial"/>
                <a:ea typeface="Arial"/>
                <a:cs typeface="Arial"/>
                <a:sym typeface="Arial"/>
              </a:rPr>
              <a:t>Remain quiet while others are speaking.</a:t>
            </a:r>
            <a:endParaRPr sz="2200" b="0" dirty="0">
              <a:solidFill>
                <a:schemeClr val="dk1"/>
              </a:solidFill>
              <a:latin typeface="Arial"/>
              <a:ea typeface="Arial"/>
              <a:cs typeface="Arial"/>
              <a:sym typeface="Arial"/>
            </a:endParaRPr>
          </a:p>
          <a:p>
            <a:pPr marL="457200" lvl="0" indent="-368300" algn="l" rtl="0">
              <a:lnSpc>
                <a:spcPct val="150000"/>
              </a:lnSpc>
              <a:spcBef>
                <a:spcPts val="0"/>
              </a:spcBef>
              <a:spcAft>
                <a:spcPts val="0"/>
              </a:spcAft>
              <a:buClr>
                <a:schemeClr val="dk1"/>
              </a:buClr>
              <a:buSzPts val="2200"/>
              <a:buFont typeface="Arial"/>
              <a:buChar char="●"/>
            </a:pPr>
            <a:r>
              <a:rPr lang="en-US" sz="2200" b="0" dirty="0">
                <a:solidFill>
                  <a:schemeClr val="dk1"/>
                </a:solidFill>
                <a:latin typeface="Arial"/>
                <a:ea typeface="Arial"/>
                <a:cs typeface="Arial"/>
                <a:sym typeface="Arial"/>
              </a:rPr>
              <a:t>Address the chair and avoid names.</a:t>
            </a:r>
            <a:endParaRPr dirty="0"/>
          </a:p>
        </p:txBody>
      </p:sp>
      <p:sp>
        <p:nvSpPr>
          <p:cNvPr id="1560" name="Google Shape;1560;p34"/>
          <p:cNvSpPr txBox="1">
            <a:spLocks noGrp="1"/>
          </p:cNvSpPr>
          <p:nvPr>
            <p:ph type="title"/>
          </p:nvPr>
        </p:nvSpPr>
        <p:spPr>
          <a:xfrm>
            <a:off x="311700" y="715273"/>
            <a:ext cx="8520600" cy="58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Appropriate Meeting Conduct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7" name="Google Shape;1647;p42"/>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3000"/>
              <a:t>Member’s Rights</a:t>
            </a:r>
            <a:r>
              <a:rPr lang="en-US" sz="3000" b="0" i="0" u="none">
                <a:solidFill>
                  <a:schemeClr val="dk2"/>
                </a:solidFill>
              </a:rPr>
              <a:t> </a:t>
            </a:r>
            <a:endParaRPr sz="3000"/>
          </a:p>
        </p:txBody>
      </p:sp>
      <p:sp>
        <p:nvSpPr>
          <p:cNvPr id="1649" name="Google Shape;1649;p42"/>
          <p:cNvSpPr/>
          <p:nvPr/>
        </p:nvSpPr>
        <p:spPr>
          <a:xfrm>
            <a:off x="650775" y="1654450"/>
            <a:ext cx="8181600" cy="10395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400">
                <a:solidFill>
                  <a:schemeClr val="dk1"/>
                </a:solidFill>
              </a:rPr>
              <a:t>Receive meeting notifications and attend all meetings</a:t>
            </a:r>
            <a:endParaRPr sz="2400"/>
          </a:p>
        </p:txBody>
      </p:sp>
      <p:sp>
        <p:nvSpPr>
          <p:cNvPr id="1650" name="Google Shape;1650;p42"/>
          <p:cNvSpPr/>
          <p:nvPr/>
        </p:nvSpPr>
        <p:spPr>
          <a:xfrm>
            <a:off x="650775" y="3959300"/>
            <a:ext cx="8181600" cy="919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1000"/>
              </a:spcAft>
              <a:buNone/>
            </a:pPr>
            <a:r>
              <a:rPr lang="en-US" sz="2400" dirty="0">
                <a:solidFill>
                  <a:schemeClr val="dk1"/>
                </a:solidFill>
              </a:rPr>
              <a:t>Contribute to the discussion about the agenda after requesting permission from the chair</a:t>
            </a:r>
            <a:endParaRPr sz="2400" dirty="0"/>
          </a:p>
        </p:txBody>
      </p:sp>
      <p:sp>
        <p:nvSpPr>
          <p:cNvPr id="1651" name="Google Shape;1651;p42"/>
          <p:cNvSpPr/>
          <p:nvPr/>
        </p:nvSpPr>
        <p:spPr>
          <a:xfrm>
            <a:off x="650775" y="2929113"/>
            <a:ext cx="8181600" cy="795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640"/>
              </a:spcBef>
              <a:spcAft>
                <a:spcPts val="1000"/>
              </a:spcAft>
              <a:buNone/>
            </a:pPr>
            <a:r>
              <a:rPr lang="en-US" sz="2400">
                <a:solidFill>
                  <a:schemeClr val="dk1"/>
                </a:solidFill>
              </a:rPr>
              <a:t>Make motions / second motions</a:t>
            </a:r>
            <a:endParaRPr sz="2400" b="1">
              <a:solidFill>
                <a:schemeClr val="dk2"/>
              </a:solidFill>
            </a:endParaRPr>
          </a:p>
        </p:txBody>
      </p:sp>
      <p:sp>
        <p:nvSpPr>
          <p:cNvPr id="1652" name="Google Shape;1652;p42"/>
          <p:cNvSpPr/>
          <p:nvPr/>
        </p:nvSpPr>
        <p:spPr>
          <a:xfrm>
            <a:off x="650775" y="5148675"/>
            <a:ext cx="8181600" cy="795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1000"/>
              </a:spcAft>
              <a:buNone/>
            </a:pPr>
            <a:r>
              <a:rPr lang="en-US" sz="2400">
                <a:solidFill>
                  <a:schemeClr val="dk1"/>
                </a:solidFill>
              </a:rPr>
              <a:t>Vote</a:t>
            </a:r>
            <a:endParaRPr sz="2400"/>
          </a:p>
        </p:txBody>
      </p:sp>
      <p:sp>
        <p:nvSpPr>
          <p:cNvPr id="1653" name="Google Shape;1653;p42"/>
          <p:cNvSpPr txBox="1"/>
          <p:nvPr/>
        </p:nvSpPr>
        <p:spPr>
          <a:xfrm>
            <a:off x="154025" y="1715500"/>
            <a:ext cx="3549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Lato"/>
                <a:ea typeface="Lato"/>
                <a:cs typeface="Lato"/>
                <a:sym typeface="Lato"/>
              </a:rPr>
              <a:t>1</a:t>
            </a:r>
            <a:endParaRPr sz="4800">
              <a:latin typeface="Lato"/>
              <a:ea typeface="Lato"/>
              <a:cs typeface="Lato"/>
              <a:sym typeface="Lato"/>
            </a:endParaRPr>
          </a:p>
        </p:txBody>
      </p:sp>
      <p:sp>
        <p:nvSpPr>
          <p:cNvPr id="1654" name="Google Shape;1654;p42"/>
          <p:cNvSpPr txBox="1"/>
          <p:nvPr/>
        </p:nvSpPr>
        <p:spPr>
          <a:xfrm>
            <a:off x="154025" y="2821650"/>
            <a:ext cx="638700" cy="7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800">
                <a:solidFill>
                  <a:schemeClr val="dk1"/>
                </a:solidFill>
                <a:latin typeface="Lato"/>
                <a:ea typeface="Lato"/>
                <a:cs typeface="Lato"/>
                <a:sym typeface="Lato"/>
              </a:rPr>
              <a:t>2</a:t>
            </a:r>
            <a:endParaRPr>
              <a:latin typeface="Lato"/>
              <a:ea typeface="Lato"/>
              <a:cs typeface="Lato"/>
              <a:sym typeface="Lato"/>
            </a:endParaRPr>
          </a:p>
        </p:txBody>
      </p:sp>
      <p:sp>
        <p:nvSpPr>
          <p:cNvPr id="1655" name="Google Shape;1655;p42"/>
          <p:cNvSpPr txBox="1"/>
          <p:nvPr/>
        </p:nvSpPr>
        <p:spPr>
          <a:xfrm>
            <a:off x="154025" y="3985163"/>
            <a:ext cx="638700" cy="7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1"/>
                </a:solidFill>
                <a:latin typeface="Lato"/>
                <a:ea typeface="Lato"/>
                <a:cs typeface="Lato"/>
                <a:sym typeface="Lato"/>
              </a:rPr>
              <a:t>3</a:t>
            </a:r>
            <a:endParaRPr>
              <a:latin typeface="Lato"/>
              <a:ea typeface="Lato"/>
              <a:cs typeface="Lato"/>
              <a:sym typeface="Lato"/>
            </a:endParaRPr>
          </a:p>
        </p:txBody>
      </p:sp>
      <p:sp>
        <p:nvSpPr>
          <p:cNvPr id="1656" name="Google Shape;1656;p42"/>
          <p:cNvSpPr txBox="1"/>
          <p:nvPr/>
        </p:nvSpPr>
        <p:spPr>
          <a:xfrm>
            <a:off x="154025" y="5041225"/>
            <a:ext cx="638700" cy="7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1"/>
                </a:solidFill>
                <a:latin typeface="Lato"/>
                <a:ea typeface="Lato"/>
                <a:cs typeface="Lato"/>
                <a:sym typeface="Lato"/>
              </a:rPr>
              <a:t>4</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661"/>
        <p:cNvGrpSpPr/>
        <p:nvPr/>
      </p:nvGrpSpPr>
      <p:grpSpPr>
        <a:xfrm>
          <a:off x="0" y="0"/>
          <a:ext cx="0" cy="0"/>
          <a:chOff x="0" y="0"/>
          <a:chExt cx="0" cy="0"/>
        </a:xfrm>
      </p:grpSpPr>
      <p:sp>
        <p:nvSpPr>
          <p:cNvPr id="1663" name="Google Shape;1663;p43"/>
          <p:cNvSpPr txBox="1">
            <a:spLocks noGrp="1"/>
          </p:cNvSpPr>
          <p:nvPr>
            <p:ph type="ctrTitle"/>
          </p:nvPr>
        </p:nvSpPr>
        <p:spPr>
          <a:xfrm>
            <a:off x="311700" y="542825"/>
            <a:ext cx="8520600" cy="386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Motions</a:t>
            </a:r>
            <a:endParaRPr/>
          </a:p>
          <a:p>
            <a:pPr marL="0" lvl="0" indent="0" algn="ctr" rtl="0">
              <a:spcBef>
                <a:spcPts val="0"/>
              </a:spcBef>
              <a:spcAft>
                <a:spcPts val="0"/>
              </a:spcAft>
              <a:buNone/>
            </a:pPr>
            <a:r>
              <a:rPr lang="en-US"/>
              <a:t>and</a:t>
            </a:r>
            <a:endParaRPr/>
          </a:p>
          <a:p>
            <a:pPr marL="0" lvl="0" indent="0" algn="ctr" rtl="0">
              <a:spcBef>
                <a:spcPts val="0"/>
              </a:spcBef>
              <a:spcAft>
                <a:spcPts val="0"/>
              </a:spcAft>
              <a:buNone/>
            </a:pPr>
            <a:r>
              <a:rPr lang="en-US"/>
              <a:t>Voting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9" name="Google Shape;1669;p44"/>
          <p:cNvSpPr txBox="1">
            <a:spLocks noGrp="1"/>
          </p:cNvSpPr>
          <p:nvPr>
            <p:ph type="title"/>
          </p:nvPr>
        </p:nvSpPr>
        <p:spPr>
          <a:xfrm>
            <a:off x="311700" y="773117"/>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endParaRPr sz="3000">
              <a:solidFill>
                <a:srgbClr val="122F4B"/>
              </a:solidFill>
              <a:latin typeface="Arial"/>
              <a:ea typeface="Arial"/>
              <a:cs typeface="Arial"/>
              <a:sym typeface="Arial"/>
            </a:endParaRPr>
          </a:p>
          <a:p>
            <a:pPr marL="0" lvl="0" indent="0" algn="ctr" rtl="0">
              <a:spcBef>
                <a:spcPts val="0"/>
              </a:spcBef>
              <a:spcAft>
                <a:spcPts val="0"/>
              </a:spcAft>
              <a:buClr>
                <a:schemeClr val="dk2"/>
              </a:buClr>
              <a:buSzPts val="4400"/>
              <a:buFont typeface="Arial"/>
              <a:buNone/>
            </a:pPr>
            <a:r>
              <a:rPr lang="en-US" sz="3000"/>
              <a:t>What is a </a:t>
            </a:r>
            <a:r>
              <a:rPr lang="en-US" sz="3000">
                <a:solidFill>
                  <a:srgbClr val="122F4B"/>
                </a:solidFill>
              </a:rPr>
              <a:t>Mo</a:t>
            </a:r>
            <a:r>
              <a:rPr lang="en-US" sz="3000"/>
              <a:t>tion</a:t>
            </a:r>
            <a:r>
              <a:rPr lang="en-US" sz="3000">
                <a:solidFill>
                  <a:srgbClr val="122F4B"/>
                </a:solidFill>
              </a:rPr>
              <a:t>?</a:t>
            </a:r>
            <a:endParaRPr sz="3000">
              <a:solidFill>
                <a:srgbClr val="122F4B"/>
              </a:solidFill>
            </a:endParaRPr>
          </a:p>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 </a:t>
            </a:r>
            <a:endParaRPr/>
          </a:p>
        </p:txBody>
      </p:sp>
      <p:sp>
        <p:nvSpPr>
          <p:cNvPr id="1670" name="Google Shape;1670;p44"/>
          <p:cNvSpPr txBox="1">
            <a:spLocks noGrp="1"/>
          </p:cNvSpPr>
          <p:nvPr>
            <p:ph type="body" idx="1"/>
          </p:nvPr>
        </p:nvSpPr>
        <p:spPr>
          <a:xfrm>
            <a:off x="1593300" y="1536625"/>
            <a:ext cx="6414300" cy="2301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560"/>
              </a:spcBef>
              <a:spcAft>
                <a:spcPts val="0"/>
              </a:spcAft>
              <a:buNone/>
            </a:pPr>
            <a:r>
              <a:rPr lang="en-US" sz="3000" b="0" dirty="0">
                <a:solidFill>
                  <a:schemeClr val="dk1"/>
                </a:solidFill>
                <a:latin typeface="Arial"/>
                <a:ea typeface="Arial"/>
                <a:cs typeface="Arial"/>
                <a:sym typeface="Arial"/>
              </a:rPr>
              <a:t> A motion is made to introduce items to the membership for their consideration and to make a recommendation to act upon it. </a:t>
            </a:r>
            <a:endParaRPr sz="3000" dirty="0">
              <a:latin typeface="Arial"/>
              <a:ea typeface="Arial"/>
              <a:cs typeface="Arial"/>
              <a:sym typeface="Arial"/>
            </a:endParaRPr>
          </a:p>
        </p:txBody>
      </p:sp>
      <p:pic>
        <p:nvPicPr>
          <p:cNvPr id="1672" name="Google Shape;1672;p44" descr="legislative"/>
          <p:cNvPicPr preferRelativeResize="0"/>
          <p:nvPr/>
        </p:nvPicPr>
        <p:blipFill rotWithShape="1">
          <a:blip r:embed="rId3">
            <a:alphaModFix/>
          </a:blip>
          <a:srcRect/>
          <a:stretch/>
        </p:blipFill>
        <p:spPr>
          <a:xfrm>
            <a:off x="2849600" y="3934425"/>
            <a:ext cx="3631200" cy="189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6" name="Google Shape;1446;p21"/>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Arial"/>
              <a:buNone/>
            </a:pPr>
            <a:r>
              <a:rPr lang="en-US" sz="3000"/>
              <a:t>Talking Points</a:t>
            </a:r>
            <a:endParaRPr sz="3000" b="0"/>
          </a:p>
        </p:txBody>
      </p:sp>
      <p:sp>
        <p:nvSpPr>
          <p:cNvPr id="1447" name="Google Shape;1447;p21"/>
          <p:cNvSpPr txBox="1"/>
          <p:nvPr/>
        </p:nvSpPr>
        <p:spPr>
          <a:xfrm>
            <a:off x="418350" y="1735800"/>
            <a:ext cx="4902600" cy="4614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000"/>
              </a:spcBef>
              <a:spcAft>
                <a:spcPts val="0"/>
              </a:spcAft>
              <a:buClr>
                <a:schemeClr val="dk1"/>
              </a:buClr>
              <a:buSzPts val="2400"/>
              <a:buChar char="➢"/>
            </a:pPr>
            <a:r>
              <a:rPr lang="en-US" sz="2400" dirty="0">
                <a:solidFill>
                  <a:schemeClr val="dk1"/>
                </a:solidFill>
              </a:rPr>
              <a:t>History of Robert’s Rules Of Order</a:t>
            </a:r>
            <a:endParaRPr sz="2400" dirty="0">
              <a:solidFill>
                <a:schemeClr val="dk1"/>
              </a:solidFill>
            </a:endParaRPr>
          </a:p>
          <a:p>
            <a:pPr marL="457200" lvl="0" indent="0" algn="l" rtl="0">
              <a:lnSpc>
                <a:spcPct val="115000"/>
              </a:lnSpc>
              <a:spcBef>
                <a:spcPts val="1000"/>
              </a:spcBef>
              <a:spcAft>
                <a:spcPts val="0"/>
              </a:spcAft>
              <a:buNone/>
            </a:pPr>
            <a:endParaRPr sz="6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dirty="0">
                <a:solidFill>
                  <a:schemeClr val="dk1"/>
                </a:solidFill>
              </a:rPr>
              <a:t>Components of Robert's Rules</a:t>
            </a:r>
            <a:endParaRPr sz="2400" dirty="0">
              <a:solidFill>
                <a:schemeClr val="dk1"/>
              </a:solidFill>
            </a:endParaRPr>
          </a:p>
          <a:p>
            <a:pPr marL="457200" lvl="0" indent="0" algn="l" rtl="0">
              <a:lnSpc>
                <a:spcPct val="115000"/>
              </a:lnSpc>
              <a:spcBef>
                <a:spcPts val="0"/>
              </a:spcBef>
              <a:spcAft>
                <a:spcPts val="0"/>
              </a:spcAft>
              <a:buNone/>
            </a:pPr>
            <a:endParaRPr sz="600" dirty="0">
              <a:solidFill>
                <a:schemeClr val="dk1"/>
              </a:solidFill>
            </a:endParaRPr>
          </a:p>
          <a:p>
            <a:pPr marL="0" lvl="0" indent="0" algn="l" rtl="0">
              <a:lnSpc>
                <a:spcPct val="150000"/>
              </a:lnSpc>
              <a:spcBef>
                <a:spcPts val="0"/>
              </a:spcBef>
              <a:spcAft>
                <a:spcPts val="0"/>
              </a:spcAft>
              <a:buNone/>
            </a:pPr>
            <a:endParaRPr sz="600" dirty="0">
              <a:solidFill>
                <a:schemeClr val="dk1"/>
              </a:solidFill>
            </a:endParaRPr>
          </a:p>
          <a:p>
            <a:pPr marL="457200" lvl="0" indent="-381000" algn="l" rtl="0">
              <a:lnSpc>
                <a:spcPct val="150000"/>
              </a:lnSpc>
              <a:spcBef>
                <a:spcPts val="0"/>
              </a:spcBef>
              <a:spcAft>
                <a:spcPts val="0"/>
              </a:spcAft>
              <a:buClr>
                <a:schemeClr val="dk1"/>
              </a:buClr>
              <a:buSzPts val="2400"/>
              <a:buChar char="➢"/>
            </a:pPr>
            <a:r>
              <a:rPr lang="en-US" sz="2400" dirty="0">
                <a:solidFill>
                  <a:schemeClr val="dk1"/>
                </a:solidFill>
              </a:rPr>
              <a:t>Motions and Voting</a:t>
            </a:r>
            <a:endParaRPr sz="2400" dirty="0">
              <a:solidFill>
                <a:schemeClr val="dk1"/>
              </a:solidFill>
            </a:endParaRPr>
          </a:p>
          <a:p>
            <a:pPr marL="0" lvl="0" indent="0" algn="l" rtl="0">
              <a:lnSpc>
                <a:spcPct val="150000"/>
              </a:lnSpc>
              <a:spcBef>
                <a:spcPts val="0"/>
              </a:spcBef>
              <a:spcAft>
                <a:spcPts val="0"/>
              </a:spcAft>
              <a:buNone/>
            </a:pPr>
            <a:endParaRPr sz="600" dirty="0">
              <a:solidFill>
                <a:schemeClr val="dk1"/>
              </a:solidFill>
            </a:endParaRPr>
          </a:p>
          <a:p>
            <a:pPr marL="457200" lvl="0" indent="-381000" algn="l" rtl="0">
              <a:lnSpc>
                <a:spcPct val="150000"/>
              </a:lnSpc>
              <a:spcBef>
                <a:spcPts val="0"/>
              </a:spcBef>
              <a:spcAft>
                <a:spcPts val="0"/>
              </a:spcAft>
              <a:buClr>
                <a:schemeClr val="dk1"/>
              </a:buClr>
              <a:buSzPts val="2400"/>
              <a:buChar char="➢"/>
            </a:pPr>
            <a:r>
              <a:rPr lang="en-US" sz="2400" dirty="0">
                <a:solidFill>
                  <a:schemeClr val="dk1"/>
                </a:solidFill>
              </a:rPr>
              <a:t>Final Words</a:t>
            </a:r>
            <a:endParaRPr sz="2400" dirty="0">
              <a:solidFill>
                <a:schemeClr val="dk1"/>
              </a:solidFill>
            </a:endParaRPr>
          </a:p>
          <a:p>
            <a:pPr marL="0" lvl="0" indent="0" algn="l" rtl="0">
              <a:lnSpc>
                <a:spcPct val="135000"/>
              </a:lnSpc>
              <a:spcBef>
                <a:spcPts val="0"/>
              </a:spcBef>
              <a:spcAft>
                <a:spcPts val="0"/>
              </a:spcAft>
              <a:buNone/>
            </a:pPr>
            <a:endParaRPr sz="2800" dirty="0">
              <a:solidFill>
                <a:schemeClr val="dk1"/>
              </a:solidFill>
            </a:endParaRPr>
          </a:p>
          <a:p>
            <a:pPr marL="0" lvl="0" indent="0" algn="l" rtl="0">
              <a:lnSpc>
                <a:spcPct val="135000"/>
              </a:lnSpc>
              <a:spcBef>
                <a:spcPts val="0"/>
              </a:spcBef>
              <a:spcAft>
                <a:spcPts val="0"/>
              </a:spcAft>
              <a:buNone/>
            </a:pPr>
            <a:endParaRPr sz="2800" dirty="0">
              <a:solidFill>
                <a:schemeClr val="dk1"/>
              </a:solidFill>
            </a:endParaRPr>
          </a:p>
          <a:p>
            <a:pPr marL="0" lvl="0" indent="0" algn="l" rtl="0">
              <a:lnSpc>
                <a:spcPct val="135000"/>
              </a:lnSpc>
              <a:spcBef>
                <a:spcPts val="0"/>
              </a:spcBef>
              <a:spcAft>
                <a:spcPts val="0"/>
              </a:spcAft>
              <a:buNone/>
            </a:pPr>
            <a:endParaRPr sz="2800" dirty="0">
              <a:solidFill>
                <a:schemeClr val="dk1"/>
              </a:solidFill>
            </a:endParaRPr>
          </a:p>
          <a:p>
            <a:pPr marL="0" lvl="0" indent="0" algn="l" rtl="0">
              <a:spcBef>
                <a:spcPts val="0"/>
              </a:spcBef>
              <a:spcAft>
                <a:spcPts val="0"/>
              </a:spcAft>
              <a:buNone/>
            </a:pPr>
            <a:endParaRPr dirty="0">
              <a:latin typeface="Lato"/>
              <a:ea typeface="Lato"/>
              <a:cs typeface="Lato"/>
              <a:sym typeface="Lato"/>
            </a:endParaRPr>
          </a:p>
        </p:txBody>
      </p:sp>
      <p:pic>
        <p:nvPicPr>
          <p:cNvPr id="1448" name="Google Shape;1448;p21" descr="Image result for welcome with pen"/>
          <p:cNvPicPr preferRelativeResize="0"/>
          <p:nvPr/>
        </p:nvPicPr>
        <p:blipFill>
          <a:blip r:embed="rId3">
            <a:alphaModFix/>
          </a:blip>
          <a:stretch>
            <a:fillRect/>
          </a:stretch>
        </p:blipFill>
        <p:spPr>
          <a:xfrm>
            <a:off x="5494550" y="2714850"/>
            <a:ext cx="3409300" cy="1912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8" name="Google Shape;1678;p45"/>
          <p:cNvSpPr txBox="1">
            <a:spLocks noGrp="1"/>
          </p:cNvSpPr>
          <p:nvPr>
            <p:ph type="title"/>
          </p:nvPr>
        </p:nvSpPr>
        <p:spPr>
          <a:xfrm>
            <a:off x="311700" y="773117"/>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endParaRPr sz="3000">
              <a:solidFill>
                <a:srgbClr val="122F4B"/>
              </a:solidFill>
              <a:latin typeface="Arial"/>
              <a:ea typeface="Arial"/>
              <a:cs typeface="Arial"/>
              <a:sym typeface="Arial"/>
            </a:endParaRPr>
          </a:p>
          <a:p>
            <a:pPr marL="0" lvl="0" indent="0" algn="ctr" rtl="0">
              <a:spcBef>
                <a:spcPts val="0"/>
              </a:spcBef>
              <a:spcAft>
                <a:spcPts val="0"/>
              </a:spcAft>
              <a:buClr>
                <a:schemeClr val="dk2"/>
              </a:buClr>
              <a:buSzPts val="4400"/>
              <a:buFont typeface="Arial"/>
              <a:buNone/>
            </a:pPr>
            <a:r>
              <a:rPr lang="en-US" sz="3000"/>
              <a:t>The right to make a </a:t>
            </a:r>
            <a:r>
              <a:rPr lang="en-US" sz="3000">
                <a:solidFill>
                  <a:srgbClr val="122F4B"/>
                </a:solidFill>
              </a:rPr>
              <a:t>Mo</a:t>
            </a:r>
            <a:r>
              <a:rPr lang="en-US" sz="3000"/>
              <a:t>tion</a:t>
            </a:r>
            <a:endParaRPr sz="3000">
              <a:solidFill>
                <a:srgbClr val="122F4B"/>
              </a:solidFill>
            </a:endParaRPr>
          </a:p>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 </a:t>
            </a:r>
            <a:endParaRPr/>
          </a:p>
        </p:txBody>
      </p:sp>
      <p:sp>
        <p:nvSpPr>
          <p:cNvPr id="1679" name="Google Shape;1679;p45"/>
          <p:cNvSpPr txBox="1">
            <a:spLocks noGrp="1"/>
          </p:cNvSpPr>
          <p:nvPr>
            <p:ph type="body" idx="1"/>
          </p:nvPr>
        </p:nvSpPr>
        <p:spPr>
          <a:xfrm>
            <a:off x="311700" y="1536625"/>
            <a:ext cx="8520600" cy="46113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Items of business are considered one at a time.</a:t>
            </a:r>
            <a:endParaRPr sz="2400" dirty="0">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Char char="●"/>
            </a:pPr>
            <a:endParaRPr lang="en-US" sz="2400" b="0" dirty="0">
              <a:solidFill>
                <a:schemeClr val="dk1"/>
              </a:solidFill>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For the motion to proceed, it must be directly related to the issue being considered.</a:t>
            </a:r>
            <a:endParaRPr sz="2400" b="0" dirty="0">
              <a:solidFill>
                <a:schemeClr val="dk1"/>
              </a:solidFill>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Char char="●"/>
            </a:pPr>
            <a:endParaRPr lang="en-US" sz="2400" b="0" dirty="0">
              <a:solidFill>
                <a:schemeClr val="dk1"/>
              </a:solidFill>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Frivolous, vague, incoherent and repetitive motions are out of order and are not moved forward.</a:t>
            </a:r>
          </a:p>
          <a:p>
            <a:pPr marL="457200" lvl="0" indent="-381000" algn="l" rtl="0">
              <a:lnSpc>
                <a:spcPct val="100000"/>
              </a:lnSpc>
              <a:spcBef>
                <a:spcPts val="1000"/>
              </a:spcBef>
              <a:spcAft>
                <a:spcPts val="0"/>
              </a:spcAft>
              <a:buClr>
                <a:schemeClr val="dk1"/>
              </a:buClr>
              <a:buSzPts val="2400"/>
              <a:buFont typeface="Arial"/>
              <a:buChar char="●"/>
            </a:pPr>
            <a:endParaRPr sz="2400" b="0" dirty="0">
              <a:solidFill>
                <a:schemeClr val="dk1"/>
              </a:solidFill>
              <a:latin typeface="Arial"/>
              <a:ea typeface="Arial"/>
              <a:cs typeface="Arial"/>
              <a:sym typeface="Arial"/>
            </a:endParaRPr>
          </a:p>
          <a:p>
            <a:pPr marL="457200" lvl="0" indent="-381000" algn="l" rtl="0">
              <a:lnSpc>
                <a:spcPct val="100000"/>
              </a:lnSpc>
              <a:spcBef>
                <a:spcPts val="1000"/>
              </a:spcBef>
              <a:spcAft>
                <a:spcPts val="1000"/>
              </a:spcAft>
              <a:buClr>
                <a:schemeClr val="dk1"/>
              </a:buClr>
              <a:buSzPts val="2400"/>
              <a:buFont typeface="Arial"/>
              <a:buChar char="●"/>
            </a:pPr>
            <a:r>
              <a:rPr lang="en-US" sz="2400" b="0" dirty="0">
                <a:solidFill>
                  <a:schemeClr val="dk1"/>
                </a:solidFill>
                <a:latin typeface="Arial"/>
                <a:ea typeface="Arial"/>
                <a:cs typeface="Arial"/>
                <a:sym typeface="Arial"/>
              </a:rPr>
              <a:t>The person making the motion has the right to first speak about the motion.</a:t>
            </a:r>
            <a:endParaRPr sz="2400" b="0"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7" name="Google Shape;1687;p46"/>
          <p:cNvSpPr txBox="1">
            <a:spLocks noGrp="1"/>
          </p:cNvSpPr>
          <p:nvPr>
            <p:ph type="title"/>
          </p:nvPr>
        </p:nvSpPr>
        <p:spPr>
          <a:xfrm>
            <a:off x="311700" y="556342"/>
            <a:ext cx="8520600" cy="763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2400">
                <a:solidFill>
                  <a:srgbClr val="073763"/>
                </a:solidFill>
                <a:latin typeface="Arial"/>
                <a:ea typeface="Arial"/>
                <a:cs typeface="Arial"/>
                <a:sym typeface="Arial"/>
              </a:rPr>
              <a:t>Making &amp; Handling Motions according to Robert’s Rules</a:t>
            </a:r>
            <a:endParaRPr sz="2400">
              <a:solidFill>
                <a:srgbClr val="073763"/>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spcBef>
                <a:spcPts val="300"/>
              </a:spcBef>
              <a:spcAft>
                <a:spcPts val="0"/>
              </a:spcAft>
              <a:buNone/>
            </a:pPr>
            <a:endParaRPr sz="3000">
              <a:solidFill>
                <a:srgbClr val="0C343D"/>
              </a:solidFill>
              <a:latin typeface="Arial"/>
              <a:ea typeface="Arial"/>
              <a:cs typeface="Arial"/>
              <a:sym typeface="Arial"/>
            </a:endParaRPr>
          </a:p>
        </p:txBody>
      </p:sp>
      <p:sp>
        <p:nvSpPr>
          <p:cNvPr id="1688" name="Google Shape;1688;p46"/>
          <p:cNvSpPr txBox="1"/>
          <p:nvPr/>
        </p:nvSpPr>
        <p:spPr>
          <a:xfrm>
            <a:off x="311700" y="1438200"/>
            <a:ext cx="8520600" cy="1113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8 steps required from start to finish to make a motion and get the group to decide whether it agrees. Each step is a required part of the process.</a:t>
            </a:r>
            <a:endParaRPr sz="2000"/>
          </a:p>
        </p:txBody>
      </p:sp>
      <p:pic>
        <p:nvPicPr>
          <p:cNvPr id="1689" name="Google Shape;1689;p46"/>
          <p:cNvPicPr preferRelativeResize="0"/>
          <p:nvPr/>
        </p:nvPicPr>
        <p:blipFill>
          <a:blip r:embed="rId3">
            <a:alphaModFix/>
          </a:blip>
          <a:stretch>
            <a:fillRect/>
          </a:stretch>
        </p:blipFill>
        <p:spPr>
          <a:xfrm>
            <a:off x="226207" y="2491892"/>
            <a:ext cx="8520601" cy="36286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7" name="Google Shape;1687;p46"/>
          <p:cNvSpPr txBox="1">
            <a:spLocks noGrp="1"/>
          </p:cNvSpPr>
          <p:nvPr>
            <p:ph type="title"/>
          </p:nvPr>
        </p:nvSpPr>
        <p:spPr>
          <a:xfrm>
            <a:off x="311700" y="556342"/>
            <a:ext cx="8520600" cy="7635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US" sz="2400" dirty="0">
                <a:solidFill>
                  <a:srgbClr val="073763"/>
                </a:solidFill>
                <a:latin typeface="Arial"/>
                <a:ea typeface="Arial"/>
                <a:cs typeface="Arial"/>
                <a:sym typeface="Arial"/>
              </a:rPr>
              <a:t>The Three Big Motions</a:t>
            </a:r>
            <a:endParaRPr sz="2400" dirty="0">
              <a:solidFill>
                <a:srgbClr val="073763"/>
              </a:solidFill>
              <a:latin typeface="Arial"/>
              <a:ea typeface="Arial"/>
              <a:cs typeface="Arial"/>
              <a:sym typeface="Arial"/>
            </a:endParaRPr>
          </a:p>
          <a:p>
            <a:pPr marL="0" lvl="0" indent="0" algn="ctr" rtl="0">
              <a:spcBef>
                <a:spcPts val="1200"/>
              </a:spcBef>
              <a:spcAft>
                <a:spcPts val="0"/>
              </a:spcAft>
              <a:buClr>
                <a:schemeClr val="dk1"/>
              </a:buClr>
              <a:buSzPts val="1100"/>
              <a:buFont typeface="Arial"/>
              <a:buNone/>
            </a:pPr>
            <a:endParaRPr sz="2400" dirty="0">
              <a:solidFill>
                <a:schemeClr val="dk1"/>
              </a:solidFill>
              <a:latin typeface="Arial"/>
              <a:ea typeface="Arial"/>
              <a:cs typeface="Arial"/>
              <a:sym typeface="Arial"/>
            </a:endParaRPr>
          </a:p>
          <a:p>
            <a:pPr marL="0" lvl="0" indent="0" algn="ctr" rtl="0">
              <a:spcBef>
                <a:spcPts val="300"/>
              </a:spcBef>
              <a:spcAft>
                <a:spcPts val="0"/>
              </a:spcAft>
              <a:buNone/>
            </a:pPr>
            <a:endParaRPr sz="3000" dirty="0">
              <a:solidFill>
                <a:srgbClr val="0C343D"/>
              </a:solidFill>
              <a:latin typeface="Arial"/>
              <a:ea typeface="Arial"/>
              <a:cs typeface="Arial"/>
              <a:sym typeface="Arial"/>
            </a:endParaRPr>
          </a:p>
        </p:txBody>
      </p:sp>
      <p:sp>
        <p:nvSpPr>
          <p:cNvPr id="4" name="Rectangle 3">
            <a:extLst>
              <a:ext uri="{FF2B5EF4-FFF2-40B4-BE49-F238E27FC236}">
                <a16:creationId xmlns:a16="http://schemas.microsoft.com/office/drawing/2014/main" id="{81770449-AE06-D347-B7AC-297AE9B1449F}"/>
              </a:ext>
            </a:extLst>
          </p:cNvPr>
          <p:cNvSpPr/>
          <p:nvPr/>
        </p:nvSpPr>
        <p:spPr>
          <a:xfrm>
            <a:off x="1448664" y="1684962"/>
            <a:ext cx="35343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Main Motion</a:t>
            </a:r>
          </a:p>
        </p:txBody>
      </p:sp>
      <p:sp>
        <p:nvSpPr>
          <p:cNvPr id="5" name="Down Arrow 4">
            <a:extLst>
              <a:ext uri="{FF2B5EF4-FFF2-40B4-BE49-F238E27FC236}">
                <a16:creationId xmlns:a16="http://schemas.microsoft.com/office/drawing/2014/main" id="{D3719781-215E-5B40-9876-456666FB937B}"/>
              </a:ext>
            </a:extLst>
          </p:cNvPr>
          <p:cNvSpPr/>
          <p:nvPr/>
        </p:nvSpPr>
        <p:spPr>
          <a:xfrm>
            <a:off x="2907594" y="2699312"/>
            <a:ext cx="616449" cy="644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65E350-4C45-2F4A-B978-423976369F97}"/>
              </a:ext>
            </a:extLst>
          </p:cNvPr>
          <p:cNvSpPr/>
          <p:nvPr/>
        </p:nvSpPr>
        <p:spPr>
          <a:xfrm>
            <a:off x="1448664" y="3439274"/>
            <a:ext cx="35343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Motion to Amend</a:t>
            </a:r>
          </a:p>
        </p:txBody>
      </p:sp>
      <p:sp>
        <p:nvSpPr>
          <p:cNvPr id="6" name="Curved Down Arrow 5">
            <a:extLst>
              <a:ext uri="{FF2B5EF4-FFF2-40B4-BE49-F238E27FC236}">
                <a16:creationId xmlns:a16="http://schemas.microsoft.com/office/drawing/2014/main" id="{98A06F78-A16C-5A46-B180-6810895476A3}"/>
              </a:ext>
            </a:extLst>
          </p:cNvPr>
          <p:cNvSpPr/>
          <p:nvPr/>
        </p:nvSpPr>
        <p:spPr>
          <a:xfrm rot="15692697" flipV="1">
            <a:off x="7544850" y="4117220"/>
            <a:ext cx="1661940" cy="7916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wn Arrow 10">
            <a:extLst>
              <a:ext uri="{FF2B5EF4-FFF2-40B4-BE49-F238E27FC236}">
                <a16:creationId xmlns:a16="http://schemas.microsoft.com/office/drawing/2014/main" id="{96EC9B40-CB1A-744A-8358-458FDC1936A8}"/>
              </a:ext>
            </a:extLst>
          </p:cNvPr>
          <p:cNvSpPr/>
          <p:nvPr/>
        </p:nvSpPr>
        <p:spPr>
          <a:xfrm>
            <a:off x="2895610" y="4464754"/>
            <a:ext cx="616449" cy="644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6B849-48B1-E64C-A3F1-FC8F21E23BDB}"/>
              </a:ext>
            </a:extLst>
          </p:cNvPr>
          <p:cNvSpPr/>
          <p:nvPr/>
        </p:nvSpPr>
        <p:spPr>
          <a:xfrm>
            <a:off x="1436680" y="5204716"/>
            <a:ext cx="35343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Motion to Amend The Amendment</a:t>
            </a:r>
          </a:p>
        </p:txBody>
      </p:sp>
      <p:sp>
        <p:nvSpPr>
          <p:cNvPr id="13" name="Curved Down Arrow 12">
            <a:extLst>
              <a:ext uri="{FF2B5EF4-FFF2-40B4-BE49-F238E27FC236}">
                <a16:creationId xmlns:a16="http://schemas.microsoft.com/office/drawing/2014/main" id="{011E8157-69F9-7A4F-93B3-8165DD2C206C}"/>
              </a:ext>
            </a:extLst>
          </p:cNvPr>
          <p:cNvSpPr/>
          <p:nvPr/>
        </p:nvSpPr>
        <p:spPr>
          <a:xfrm rot="15692697">
            <a:off x="193508" y="4628196"/>
            <a:ext cx="1273995" cy="8597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DB0DBCD-3D9F-8041-9AFA-2251B06811CB}"/>
              </a:ext>
            </a:extLst>
          </p:cNvPr>
          <p:cNvSpPr/>
          <p:nvPr/>
        </p:nvSpPr>
        <p:spPr>
          <a:xfrm>
            <a:off x="5255934" y="1673287"/>
            <a:ext cx="2846656" cy="954107"/>
          </a:xfrm>
          <a:prstGeom prst="rect">
            <a:avLst/>
          </a:prstGeom>
        </p:spPr>
        <p:txBody>
          <a:bodyPr wrap="square">
            <a:spAutoFit/>
          </a:bodyPr>
          <a:lstStyle/>
          <a:p>
            <a:r>
              <a:rPr lang="en-US" i="1" dirty="0">
                <a:solidFill>
                  <a:schemeClr val="dk1"/>
                </a:solidFill>
              </a:rPr>
              <a:t>I move that Pastor Ray provides ice cream for all the participants in the Robert’s Rules Seminar.  Seconded.</a:t>
            </a:r>
            <a:endParaRPr lang="en-US" i="1" dirty="0"/>
          </a:p>
        </p:txBody>
      </p:sp>
      <p:sp>
        <p:nvSpPr>
          <p:cNvPr id="15" name="Rectangle 14">
            <a:extLst>
              <a:ext uri="{FF2B5EF4-FFF2-40B4-BE49-F238E27FC236}">
                <a16:creationId xmlns:a16="http://schemas.microsoft.com/office/drawing/2014/main" id="{2177C690-C5DA-0744-80E8-8A02209624D3}"/>
              </a:ext>
            </a:extLst>
          </p:cNvPr>
          <p:cNvSpPr/>
          <p:nvPr/>
        </p:nvSpPr>
        <p:spPr>
          <a:xfrm>
            <a:off x="5255934" y="3351722"/>
            <a:ext cx="2846656" cy="954107"/>
          </a:xfrm>
          <a:prstGeom prst="rect">
            <a:avLst/>
          </a:prstGeom>
        </p:spPr>
        <p:txBody>
          <a:bodyPr wrap="square">
            <a:spAutoFit/>
          </a:bodyPr>
          <a:lstStyle/>
          <a:p>
            <a:r>
              <a:rPr lang="en-US" i="1" dirty="0">
                <a:solidFill>
                  <a:schemeClr val="dk1"/>
                </a:solidFill>
              </a:rPr>
              <a:t>I move to amend the motion by specifying that the ice cream is vanilla.  “Provide vanilla ice cream…”</a:t>
            </a:r>
            <a:endParaRPr lang="en-US" i="1" dirty="0"/>
          </a:p>
        </p:txBody>
      </p:sp>
      <p:sp>
        <p:nvSpPr>
          <p:cNvPr id="16" name="Rectangle 15">
            <a:extLst>
              <a:ext uri="{FF2B5EF4-FFF2-40B4-BE49-F238E27FC236}">
                <a16:creationId xmlns:a16="http://schemas.microsoft.com/office/drawing/2014/main" id="{82E49B05-F265-6F40-9B0E-27118974AFD3}"/>
              </a:ext>
            </a:extLst>
          </p:cNvPr>
          <p:cNvSpPr/>
          <p:nvPr/>
        </p:nvSpPr>
        <p:spPr>
          <a:xfrm>
            <a:off x="5255934" y="5007030"/>
            <a:ext cx="2846656" cy="1169551"/>
          </a:xfrm>
          <a:prstGeom prst="rect">
            <a:avLst/>
          </a:prstGeom>
        </p:spPr>
        <p:txBody>
          <a:bodyPr wrap="square">
            <a:spAutoFit/>
          </a:bodyPr>
          <a:lstStyle/>
          <a:p>
            <a:r>
              <a:rPr lang="en-US" i="1" dirty="0">
                <a:solidFill>
                  <a:schemeClr val="dk1"/>
                </a:solidFill>
              </a:rPr>
              <a:t>I move to amend the amendment by adding two additional flavors, strawberry and chocolate. “Provide vanilla, strawberry, and chocolate ice cream…”</a:t>
            </a:r>
            <a:endParaRPr lang="en-US" i="1" dirty="0"/>
          </a:p>
        </p:txBody>
      </p:sp>
      <p:sp>
        <p:nvSpPr>
          <p:cNvPr id="17" name="Curved Down Arrow 16">
            <a:extLst>
              <a:ext uri="{FF2B5EF4-FFF2-40B4-BE49-F238E27FC236}">
                <a16:creationId xmlns:a16="http://schemas.microsoft.com/office/drawing/2014/main" id="{A682CE69-D159-1149-8E1A-128CD5F79D36}"/>
              </a:ext>
            </a:extLst>
          </p:cNvPr>
          <p:cNvSpPr/>
          <p:nvPr/>
        </p:nvSpPr>
        <p:spPr>
          <a:xfrm rot="15692697">
            <a:off x="357892" y="3015154"/>
            <a:ext cx="1273995" cy="8597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a:extLst>
              <a:ext uri="{FF2B5EF4-FFF2-40B4-BE49-F238E27FC236}">
                <a16:creationId xmlns:a16="http://schemas.microsoft.com/office/drawing/2014/main" id="{CCB56B4C-BBEC-ED4D-B2DA-2EDAF84ABE61}"/>
              </a:ext>
            </a:extLst>
          </p:cNvPr>
          <p:cNvSpPr/>
          <p:nvPr/>
        </p:nvSpPr>
        <p:spPr>
          <a:xfrm rot="15692697" flipV="1">
            <a:off x="7544849" y="2163306"/>
            <a:ext cx="1661940" cy="7916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87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p:bldP spid="16" grpId="0"/>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7" name="Google Shape;1687;p46"/>
          <p:cNvSpPr txBox="1">
            <a:spLocks noGrp="1"/>
          </p:cNvSpPr>
          <p:nvPr>
            <p:ph type="title"/>
          </p:nvPr>
        </p:nvSpPr>
        <p:spPr>
          <a:xfrm>
            <a:off x="311700" y="556342"/>
            <a:ext cx="8520600" cy="7635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US" sz="2400" dirty="0">
                <a:solidFill>
                  <a:srgbClr val="073763"/>
                </a:solidFill>
                <a:latin typeface="Arial"/>
                <a:ea typeface="Arial"/>
                <a:cs typeface="Arial"/>
                <a:sym typeface="Arial"/>
              </a:rPr>
              <a:t>Subsidiary Motions                                   And Their Rank</a:t>
            </a:r>
            <a:endParaRPr sz="2400" dirty="0">
              <a:solidFill>
                <a:srgbClr val="073763"/>
              </a:solidFill>
              <a:latin typeface="Arial"/>
              <a:ea typeface="Arial"/>
              <a:cs typeface="Arial"/>
              <a:sym typeface="Arial"/>
            </a:endParaRPr>
          </a:p>
          <a:p>
            <a:pPr marL="0" lvl="0" indent="0" algn="ctr" rtl="0">
              <a:spcBef>
                <a:spcPts val="1200"/>
              </a:spcBef>
              <a:spcAft>
                <a:spcPts val="0"/>
              </a:spcAft>
              <a:buClr>
                <a:schemeClr val="dk1"/>
              </a:buClr>
              <a:buSzPts val="1100"/>
              <a:buFont typeface="Arial"/>
              <a:buNone/>
            </a:pPr>
            <a:endParaRPr sz="2400" dirty="0">
              <a:solidFill>
                <a:schemeClr val="dk1"/>
              </a:solidFill>
              <a:latin typeface="Arial"/>
              <a:ea typeface="Arial"/>
              <a:cs typeface="Arial"/>
              <a:sym typeface="Arial"/>
            </a:endParaRPr>
          </a:p>
          <a:p>
            <a:pPr marL="0" lvl="0" indent="0" algn="ctr" rtl="0">
              <a:spcBef>
                <a:spcPts val="300"/>
              </a:spcBef>
              <a:spcAft>
                <a:spcPts val="0"/>
              </a:spcAft>
              <a:buNone/>
            </a:pPr>
            <a:endParaRPr sz="3000" dirty="0">
              <a:solidFill>
                <a:srgbClr val="0C343D"/>
              </a:solidFill>
              <a:latin typeface="Arial"/>
              <a:ea typeface="Arial"/>
              <a:cs typeface="Arial"/>
              <a:sym typeface="Arial"/>
            </a:endParaRPr>
          </a:p>
        </p:txBody>
      </p:sp>
      <p:sp>
        <p:nvSpPr>
          <p:cNvPr id="14" name="Freeform 2">
            <a:extLst>
              <a:ext uri="{FF2B5EF4-FFF2-40B4-BE49-F238E27FC236}">
                <a16:creationId xmlns:a16="http://schemas.microsoft.com/office/drawing/2014/main" id="{92C5ACF2-E0BE-154F-AF5D-330D5C5ABD94}"/>
              </a:ext>
            </a:extLst>
          </p:cNvPr>
          <p:cNvSpPr>
            <a:spLocks/>
          </p:cNvSpPr>
          <p:nvPr/>
        </p:nvSpPr>
        <p:spPr bwMode="auto">
          <a:xfrm rot="5400000" flipH="1" flipV="1">
            <a:off x="1337469" y="1901031"/>
            <a:ext cx="6457950" cy="2960688"/>
          </a:xfrm>
          <a:custGeom>
            <a:avLst/>
            <a:gdLst>
              <a:gd name="T0" fmla="+- 0 10000 10000"/>
              <a:gd name="T1" fmla="*/ T0 w 10000"/>
              <a:gd name="T2" fmla="+- 0 13330 10000"/>
              <a:gd name="T3" fmla="*/ 13330 h 10000"/>
              <a:gd name="T4" fmla="+- 0 10000 10000"/>
              <a:gd name="T5" fmla="*/ T4 w 10000"/>
              <a:gd name="T6" fmla="+- 0 16670 10000"/>
              <a:gd name="T7" fmla="*/ 16670 h 10000"/>
              <a:gd name="T8" fmla="+- 0 16000 10000"/>
              <a:gd name="T9" fmla="*/ T8 w 10000"/>
              <a:gd name="T10" fmla="+- 0 16670 10000"/>
              <a:gd name="T11" fmla="*/ 16670 h 10000"/>
              <a:gd name="T12" fmla="+- 0 16000 10000"/>
              <a:gd name="T13" fmla="*/ T12 w 10000"/>
              <a:gd name="T14" fmla="+- 0 20000 10000"/>
              <a:gd name="T15" fmla="*/ 20000 h 10000"/>
              <a:gd name="T16" fmla="+- 0 20000 10000"/>
              <a:gd name="T17" fmla="*/ T16 w 10000"/>
              <a:gd name="T18" fmla="+- 0 15000 10000"/>
              <a:gd name="T19" fmla="*/ 15000 h 10000"/>
              <a:gd name="T20" fmla="+- 0 16000 10000"/>
              <a:gd name="T21" fmla="*/ T20 w 10000"/>
              <a:gd name="T22" fmla="+- 0 10000 10000"/>
              <a:gd name="T23" fmla="*/ 10000 h 10000"/>
              <a:gd name="T24" fmla="+- 0 16000 10000"/>
              <a:gd name="T25" fmla="*/ T24 w 10000"/>
              <a:gd name="T26" fmla="+- 0 13330 10000"/>
              <a:gd name="T27" fmla="*/ 13330 h 10000"/>
              <a:gd name="T28" fmla="+- 0 10000 10000"/>
              <a:gd name="T29" fmla="*/ T28 w 10000"/>
              <a:gd name="T30" fmla="+- 0 13330 10000"/>
              <a:gd name="T31" fmla="*/ 13330 h 100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000" h="10000">
                <a:moveTo>
                  <a:pt x="0" y="3330"/>
                </a:moveTo>
                <a:lnTo>
                  <a:pt x="0" y="6670"/>
                </a:lnTo>
                <a:lnTo>
                  <a:pt x="6000" y="6670"/>
                </a:lnTo>
                <a:lnTo>
                  <a:pt x="6000" y="10000"/>
                </a:lnTo>
                <a:lnTo>
                  <a:pt x="10000" y="5000"/>
                </a:lnTo>
                <a:lnTo>
                  <a:pt x="6000" y="0"/>
                </a:lnTo>
                <a:lnTo>
                  <a:pt x="6000" y="3330"/>
                </a:lnTo>
                <a:close/>
                <a:moveTo>
                  <a:pt x="0" y="3330"/>
                </a:moveTo>
              </a:path>
            </a:pathLst>
          </a:custGeom>
          <a:gradFill rotWithShape="0">
            <a:gsLst>
              <a:gs pos="0">
                <a:srgbClr val="3909A3">
                  <a:alpha val="30075"/>
                </a:srgbClr>
              </a:gs>
              <a:gs pos="100000">
                <a:srgbClr val="FFFFFF">
                  <a:alpha val="30075"/>
                </a:srgbClr>
              </a:gs>
            </a:gsLst>
            <a:lin ang="10800000" scaled="1"/>
          </a:gradFill>
          <a:ln>
            <a:noFill/>
          </a:ln>
          <a:effectLst/>
          <a:extLst>
            <a:ext uri="{91240B29-F687-4F45-9708-019B960494DF}">
              <a14:hiddenLine xmlns:a14="http://schemas.microsoft.com/office/drawing/2010/main" w="25400">
                <a:solidFill>
                  <a:srgbClr val="000000">
                    <a:alpha val="30075"/>
                  </a:srgbClr>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8" name="Group 7">
            <a:extLst>
              <a:ext uri="{FF2B5EF4-FFF2-40B4-BE49-F238E27FC236}">
                <a16:creationId xmlns:a16="http://schemas.microsoft.com/office/drawing/2014/main" id="{B4FDA2A9-A9E5-FF4C-9E22-DA1E3A3C3023}"/>
              </a:ext>
            </a:extLst>
          </p:cNvPr>
          <p:cNvGrpSpPr>
            <a:grpSpLocks/>
          </p:cNvGrpSpPr>
          <p:nvPr/>
        </p:nvGrpSpPr>
        <p:grpSpPr bwMode="auto">
          <a:xfrm>
            <a:off x="3349625" y="3640427"/>
            <a:ext cx="2433638" cy="698766"/>
            <a:chOff x="2051" y="1423"/>
            <a:chExt cx="1704" cy="707"/>
          </a:xfrm>
        </p:grpSpPr>
        <p:sp>
          <p:nvSpPr>
            <p:cNvPr id="19" name="Freeform 8">
              <a:extLst>
                <a:ext uri="{FF2B5EF4-FFF2-40B4-BE49-F238E27FC236}">
                  <a16:creationId xmlns:a16="http://schemas.microsoft.com/office/drawing/2014/main" id="{F35A2567-F725-104A-949E-E4836129BA67}"/>
                </a:ext>
              </a:extLst>
            </p:cNvPr>
            <p:cNvSpPr>
              <a:spLocks/>
            </p:cNvSpPr>
            <p:nvPr/>
          </p:nvSpPr>
          <p:spPr bwMode="auto">
            <a:xfrm>
              <a:off x="2051" y="1491"/>
              <a:ext cx="1704" cy="552"/>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3"/>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46593C"/>
                  </a:solidFill>
                  <a:round/>
                  <a:headEnd/>
                  <a:tailEnd/>
                </a14:hiddenLine>
              </a:ext>
            </a:extLst>
          </p:spPr>
          <p:txBody>
            <a:bodyPr/>
            <a:lstStyle/>
            <a:p>
              <a:endParaRPr lang="en-US" dirty="0"/>
            </a:p>
          </p:txBody>
        </p:sp>
        <p:sp>
          <p:nvSpPr>
            <p:cNvPr id="20" name="Text Box 9">
              <a:extLst>
                <a:ext uri="{FF2B5EF4-FFF2-40B4-BE49-F238E27FC236}">
                  <a16:creationId xmlns:a16="http://schemas.microsoft.com/office/drawing/2014/main" id="{A653537D-A58E-6B4A-8F60-6DAE646E3337}"/>
                </a:ext>
              </a:extLst>
            </p:cNvPr>
            <p:cNvSpPr txBox="1">
              <a:spLocks noChangeArrowheads="1"/>
            </p:cNvSpPr>
            <p:nvPr/>
          </p:nvSpPr>
          <p:spPr bwMode="auto">
            <a:xfrm>
              <a:off x="2233" y="1423"/>
              <a:ext cx="1349"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Postpone</a:t>
              </a:r>
            </a:p>
            <a:p>
              <a:pPr algn="ctr" eaLnBrk="0" hangingPunct="0"/>
              <a:r>
                <a:rPr lang="en-US" altLang="en-US" sz="2000" dirty="0">
                  <a:solidFill>
                    <a:srgbClr val="000000"/>
                  </a:solidFill>
                  <a:latin typeface="Gill Sans" panose="020B0502020104020203" pitchFamily="34" charset="-79"/>
                </a:rPr>
                <a:t>to a specific time</a:t>
              </a:r>
            </a:p>
          </p:txBody>
        </p:sp>
      </p:grpSp>
      <p:grpSp>
        <p:nvGrpSpPr>
          <p:cNvPr id="21" name="Group 10">
            <a:extLst>
              <a:ext uri="{FF2B5EF4-FFF2-40B4-BE49-F238E27FC236}">
                <a16:creationId xmlns:a16="http://schemas.microsoft.com/office/drawing/2014/main" id="{7D91380D-1F4D-0046-BAE6-C6136EEE61A0}"/>
              </a:ext>
            </a:extLst>
          </p:cNvPr>
          <p:cNvGrpSpPr>
            <a:grpSpLocks/>
          </p:cNvGrpSpPr>
          <p:nvPr/>
        </p:nvGrpSpPr>
        <p:grpSpPr bwMode="auto">
          <a:xfrm>
            <a:off x="3349625" y="4452822"/>
            <a:ext cx="2433638" cy="553977"/>
            <a:chOff x="2051" y="2030"/>
            <a:chExt cx="1704" cy="560"/>
          </a:xfrm>
        </p:grpSpPr>
        <p:sp>
          <p:nvSpPr>
            <p:cNvPr id="22" name="Freeform 11">
              <a:extLst>
                <a:ext uri="{FF2B5EF4-FFF2-40B4-BE49-F238E27FC236}">
                  <a16:creationId xmlns:a16="http://schemas.microsoft.com/office/drawing/2014/main" id="{D9C909FB-47F8-6346-BD03-56F0F9C97F3E}"/>
                </a:ext>
              </a:extLst>
            </p:cNvPr>
            <p:cNvSpPr>
              <a:spLocks/>
            </p:cNvSpPr>
            <p:nvPr/>
          </p:nvSpPr>
          <p:spPr bwMode="auto">
            <a:xfrm>
              <a:off x="2051" y="2030"/>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4"/>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en-US" dirty="0"/>
            </a:p>
          </p:txBody>
        </p:sp>
        <p:sp>
          <p:nvSpPr>
            <p:cNvPr id="23" name="Text Box 12">
              <a:extLst>
                <a:ext uri="{FF2B5EF4-FFF2-40B4-BE49-F238E27FC236}">
                  <a16:creationId xmlns:a16="http://schemas.microsoft.com/office/drawing/2014/main" id="{4E29E86C-D94A-5A49-8F3C-8D38459F9250}"/>
                </a:ext>
              </a:extLst>
            </p:cNvPr>
            <p:cNvSpPr txBox="1">
              <a:spLocks noChangeArrowheads="1"/>
            </p:cNvSpPr>
            <p:nvPr/>
          </p:nvSpPr>
          <p:spPr bwMode="auto">
            <a:xfrm>
              <a:off x="2217" y="2115"/>
              <a:ext cx="1382"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Commit or Refer</a:t>
              </a:r>
            </a:p>
          </p:txBody>
        </p:sp>
      </p:grpSp>
      <p:grpSp>
        <p:nvGrpSpPr>
          <p:cNvPr id="24" name="Group 13">
            <a:extLst>
              <a:ext uri="{FF2B5EF4-FFF2-40B4-BE49-F238E27FC236}">
                <a16:creationId xmlns:a16="http://schemas.microsoft.com/office/drawing/2014/main" id="{56C914EB-B154-C348-A57D-680508AFA97B}"/>
              </a:ext>
            </a:extLst>
          </p:cNvPr>
          <p:cNvGrpSpPr>
            <a:grpSpLocks/>
          </p:cNvGrpSpPr>
          <p:nvPr/>
        </p:nvGrpSpPr>
        <p:grpSpPr bwMode="auto">
          <a:xfrm>
            <a:off x="3349625" y="5212033"/>
            <a:ext cx="2433638" cy="554827"/>
            <a:chOff x="2051" y="2570"/>
            <a:chExt cx="1704" cy="560"/>
          </a:xfrm>
        </p:grpSpPr>
        <p:sp>
          <p:nvSpPr>
            <p:cNvPr id="25" name="Freeform 14">
              <a:extLst>
                <a:ext uri="{FF2B5EF4-FFF2-40B4-BE49-F238E27FC236}">
                  <a16:creationId xmlns:a16="http://schemas.microsoft.com/office/drawing/2014/main" id="{760734A2-07C9-8E4D-8A9E-96DE537F484F}"/>
                </a:ext>
              </a:extLst>
            </p:cNvPr>
            <p:cNvSpPr>
              <a:spLocks/>
            </p:cNvSpPr>
            <p:nvPr/>
          </p:nvSpPr>
          <p:spPr bwMode="auto">
            <a:xfrm>
              <a:off x="2051" y="2570"/>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5"/>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664C22"/>
                  </a:solidFill>
                  <a:round/>
                  <a:headEnd/>
                  <a:tailEnd/>
                </a14:hiddenLine>
              </a:ext>
            </a:extLst>
          </p:spPr>
          <p:txBody>
            <a:bodyPr/>
            <a:lstStyle/>
            <a:p>
              <a:endParaRPr lang="en-US"/>
            </a:p>
          </p:txBody>
        </p:sp>
        <p:sp>
          <p:nvSpPr>
            <p:cNvPr id="26" name="Text Box 15">
              <a:extLst>
                <a:ext uri="{FF2B5EF4-FFF2-40B4-BE49-F238E27FC236}">
                  <a16:creationId xmlns:a16="http://schemas.microsoft.com/office/drawing/2014/main" id="{C9569B93-B7AD-CE49-A4AA-2013906522F7}"/>
                </a:ext>
              </a:extLst>
            </p:cNvPr>
            <p:cNvSpPr txBox="1">
              <a:spLocks noChangeArrowheads="1"/>
            </p:cNvSpPr>
            <p:nvPr/>
          </p:nvSpPr>
          <p:spPr bwMode="auto">
            <a:xfrm>
              <a:off x="2127" y="2670"/>
              <a:ext cx="1621"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Amend</a:t>
              </a:r>
            </a:p>
          </p:txBody>
        </p:sp>
      </p:grpSp>
      <p:grpSp>
        <p:nvGrpSpPr>
          <p:cNvPr id="27" name="Group 16">
            <a:extLst>
              <a:ext uri="{FF2B5EF4-FFF2-40B4-BE49-F238E27FC236}">
                <a16:creationId xmlns:a16="http://schemas.microsoft.com/office/drawing/2014/main" id="{7BB21A16-E460-8748-AE67-81E1258A61D5}"/>
              </a:ext>
            </a:extLst>
          </p:cNvPr>
          <p:cNvGrpSpPr>
            <a:grpSpLocks/>
          </p:cNvGrpSpPr>
          <p:nvPr/>
        </p:nvGrpSpPr>
        <p:grpSpPr bwMode="auto">
          <a:xfrm>
            <a:off x="3349625" y="5964848"/>
            <a:ext cx="2433638" cy="554372"/>
            <a:chOff x="2051" y="3115"/>
            <a:chExt cx="1704" cy="560"/>
          </a:xfrm>
        </p:grpSpPr>
        <p:sp>
          <p:nvSpPr>
            <p:cNvPr id="28" name="Freeform 17">
              <a:extLst>
                <a:ext uri="{FF2B5EF4-FFF2-40B4-BE49-F238E27FC236}">
                  <a16:creationId xmlns:a16="http://schemas.microsoft.com/office/drawing/2014/main" id="{F56D929E-9581-0542-96F2-0E9E688DCF18}"/>
                </a:ext>
              </a:extLst>
            </p:cNvPr>
            <p:cNvSpPr>
              <a:spLocks/>
            </p:cNvSpPr>
            <p:nvPr/>
          </p:nvSpPr>
          <p:spPr bwMode="auto">
            <a:xfrm>
              <a:off x="2051" y="3115"/>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6"/>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593331"/>
                  </a:solidFill>
                  <a:round/>
                  <a:headEnd/>
                  <a:tailEnd/>
                </a14:hiddenLine>
              </a:ext>
            </a:extLst>
          </p:spPr>
          <p:txBody>
            <a:bodyPr/>
            <a:lstStyle/>
            <a:p>
              <a:endParaRPr lang="en-US"/>
            </a:p>
          </p:txBody>
        </p:sp>
        <p:sp>
          <p:nvSpPr>
            <p:cNvPr id="29" name="Text Box 18">
              <a:extLst>
                <a:ext uri="{FF2B5EF4-FFF2-40B4-BE49-F238E27FC236}">
                  <a16:creationId xmlns:a16="http://schemas.microsoft.com/office/drawing/2014/main" id="{A31C4458-9148-BD40-B9B6-B1201DD0C082}"/>
                </a:ext>
              </a:extLst>
            </p:cNvPr>
            <p:cNvSpPr txBox="1">
              <a:spLocks noChangeArrowheads="1"/>
            </p:cNvSpPr>
            <p:nvPr/>
          </p:nvSpPr>
          <p:spPr bwMode="auto">
            <a:xfrm>
              <a:off x="2088" y="3251"/>
              <a:ext cx="1641"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Postpone Indefinitely</a:t>
              </a:r>
            </a:p>
          </p:txBody>
        </p:sp>
      </p:grpSp>
      <p:grpSp>
        <p:nvGrpSpPr>
          <p:cNvPr id="30" name="Group 19">
            <a:extLst>
              <a:ext uri="{FF2B5EF4-FFF2-40B4-BE49-F238E27FC236}">
                <a16:creationId xmlns:a16="http://schemas.microsoft.com/office/drawing/2014/main" id="{9A4C5186-7DF8-0242-A225-2EE8A2C9CFA1}"/>
              </a:ext>
            </a:extLst>
          </p:cNvPr>
          <p:cNvGrpSpPr>
            <a:grpSpLocks/>
          </p:cNvGrpSpPr>
          <p:nvPr/>
        </p:nvGrpSpPr>
        <p:grpSpPr bwMode="auto">
          <a:xfrm>
            <a:off x="452745" y="5791200"/>
            <a:ext cx="2517775" cy="800100"/>
            <a:chOff x="2026" y="3654"/>
            <a:chExt cx="1763" cy="560"/>
          </a:xfrm>
        </p:grpSpPr>
        <p:sp>
          <p:nvSpPr>
            <p:cNvPr id="31" name="Freeform 20">
              <a:extLst>
                <a:ext uri="{FF2B5EF4-FFF2-40B4-BE49-F238E27FC236}">
                  <a16:creationId xmlns:a16="http://schemas.microsoft.com/office/drawing/2014/main" id="{22779026-7BA3-AF4A-8855-D4643EF5633C}"/>
                </a:ext>
              </a:extLst>
            </p:cNvPr>
            <p:cNvSpPr>
              <a:spLocks/>
            </p:cNvSpPr>
            <p:nvPr/>
          </p:nvSpPr>
          <p:spPr bwMode="auto">
            <a:xfrm>
              <a:off x="2051" y="3654"/>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7"/>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39304C"/>
                  </a:solidFill>
                  <a:round/>
                  <a:headEnd/>
                  <a:tailEnd/>
                </a14:hiddenLine>
              </a:ext>
            </a:extLst>
          </p:spPr>
          <p:txBody>
            <a:bodyPr/>
            <a:lstStyle/>
            <a:p>
              <a:endParaRPr lang="en-US"/>
            </a:p>
          </p:txBody>
        </p:sp>
        <p:sp>
          <p:nvSpPr>
            <p:cNvPr id="32" name="Text Box 21">
              <a:extLst>
                <a:ext uri="{FF2B5EF4-FFF2-40B4-BE49-F238E27FC236}">
                  <a16:creationId xmlns:a16="http://schemas.microsoft.com/office/drawing/2014/main" id="{6926C532-8B73-B546-B5D1-116A586F04BF}"/>
                </a:ext>
              </a:extLst>
            </p:cNvPr>
            <p:cNvSpPr txBox="1">
              <a:spLocks noChangeArrowheads="1"/>
            </p:cNvSpPr>
            <p:nvPr/>
          </p:nvSpPr>
          <p:spPr bwMode="auto">
            <a:xfrm>
              <a:off x="2026" y="3790"/>
              <a:ext cx="176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900" dirty="0">
                  <a:solidFill>
                    <a:srgbClr val="000000"/>
                  </a:solidFill>
                  <a:latin typeface="Gill Sans" panose="020B0502020104020203" pitchFamily="34" charset="-79"/>
                </a:rPr>
                <a:t>A Main Motion</a:t>
              </a:r>
            </a:p>
          </p:txBody>
        </p:sp>
      </p:grpSp>
      <p:sp>
        <p:nvSpPr>
          <p:cNvPr id="33" name="Google Shape;1484;p25">
            <a:extLst>
              <a:ext uri="{FF2B5EF4-FFF2-40B4-BE49-F238E27FC236}">
                <a16:creationId xmlns:a16="http://schemas.microsoft.com/office/drawing/2014/main" id="{7E9D4528-211E-2D4D-A664-4C9AAE5089E5}"/>
              </a:ext>
            </a:extLst>
          </p:cNvPr>
          <p:cNvSpPr/>
          <p:nvPr/>
        </p:nvSpPr>
        <p:spPr>
          <a:xfrm rot="20324555">
            <a:off x="274364" y="2436944"/>
            <a:ext cx="2577529" cy="2516375"/>
          </a:xfrm>
          <a:prstGeom prst="star8">
            <a:avLst>
              <a:gd name="adj" fmla="val 37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122F4B"/>
                </a:solidFill>
              </a:rPr>
              <a:t>How to handle motions</a:t>
            </a:r>
            <a:endParaRPr sz="2400" b="1" dirty="0">
              <a:solidFill>
                <a:srgbClr val="122F4B"/>
              </a:solidFill>
            </a:endParaRPr>
          </a:p>
        </p:txBody>
      </p:sp>
      <p:grpSp>
        <p:nvGrpSpPr>
          <p:cNvPr id="34" name="Group 16">
            <a:extLst>
              <a:ext uri="{FF2B5EF4-FFF2-40B4-BE49-F238E27FC236}">
                <a16:creationId xmlns:a16="http://schemas.microsoft.com/office/drawing/2014/main" id="{A319CB1F-AFA1-B64D-AC2B-7194BAABC99D}"/>
              </a:ext>
            </a:extLst>
          </p:cNvPr>
          <p:cNvGrpSpPr>
            <a:grpSpLocks/>
          </p:cNvGrpSpPr>
          <p:nvPr/>
        </p:nvGrpSpPr>
        <p:grpSpPr bwMode="auto">
          <a:xfrm>
            <a:off x="3347647" y="2153389"/>
            <a:ext cx="2433638" cy="698906"/>
            <a:chOff x="2051" y="3047"/>
            <a:chExt cx="1704" cy="706"/>
          </a:xfrm>
        </p:grpSpPr>
        <p:sp>
          <p:nvSpPr>
            <p:cNvPr id="35" name="Freeform 17">
              <a:extLst>
                <a:ext uri="{FF2B5EF4-FFF2-40B4-BE49-F238E27FC236}">
                  <a16:creationId xmlns:a16="http://schemas.microsoft.com/office/drawing/2014/main" id="{A9331894-C5DD-5444-9F06-AEA19A3B4332}"/>
                </a:ext>
              </a:extLst>
            </p:cNvPr>
            <p:cNvSpPr>
              <a:spLocks/>
            </p:cNvSpPr>
            <p:nvPr/>
          </p:nvSpPr>
          <p:spPr bwMode="auto">
            <a:xfrm>
              <a:off x="2051" y="3115"/>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6"/>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593331"/>
                  </a:solidFill>
                  <a:round/>
                  <a:headEnd/>
                  <a:tailEnd/>
                </a14:hiddenLine>
              </a:ext>
            </a:extLst>
          </p:spPr>
          <p:txBody>
            <a:bodyPr/>
            <a:lstStyle/>
            <a:p>
              <a:endParaRPr lang="en-US"/>
            </a:p>
          </p:txBody>
        </p:sp>
        <p:sp>
          <p:nvSpPr>
            <p:cNvPr id="36" name="Text Box 18">
              <a:extLst>
                <a:ext uri="{FF2B5EF4-FFF2-40B4-BE49-F238E27FC236}">
                  <a16:creationId xmlns:a16="http://schemas.microsoft.com/office/drawing/2014/main" id="{0A1A9CF9-21FE-1A44-B402-E41242CD1A12}"/>
                </a:ext>
              </a:extLst>
            </p:cNvPr>
            <p:cNvSpPr txBox="1">
              <a:spLocks noChangeArrowheads="1"/>
            </p:cNvSpPr>
            <p:nvPr/>
          </p:nvSpPr>
          <p:spPr bwMode="auto">
            <a:xfrm>
              <a:off x="2172" y="3047"/>
              <a:ext cx="1472"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Previous Question</a:t>
              </a:r>
            </a:p>
            <a:p>
              <a:pPr algn="ctr" eaLnBrk="0" hangingPunct="0"/>
              <a:r>
                <a:rPr lang="en-US" altLang="en-US" sz="2000" dirty="0">
                  <a:solidFill>
                    <a:srgbClr val="000000"/>
                  </a:solidFill>
                  <a:latin typeface="Gill Sans" panose="020B0502020104020203" pitchFamily="34" charset="-79"/>
                </a:rPr>
                <a:t>(call for the vote)</a:t>
              </a:r>
            </a:p>
          </p:txBody>
        </p:sp>
      </p:grpSp>
      <p:grpSp>
        <p:nvGrpSpPr>
          <p:cNvPr id="37" name="Group 13">
            <a:extLst>
              <a:ext uri="{FF2B5EF4-FFF2-40B4-BE49-F238E27FC236}">
                <a16:creationId xmlns:a16="http://schemas.microsoft.com/office/drawing/2014/main" id="{99F8BCFF-5B1E-4F4E-AE06-C52EB3D40333}"/>
              </a:ext>
            </a:extLst>
          </p:cNvPr>
          <p:cNvGrpSpPr>
            <a:grpSpLocks/>
          </p:cNvGrpSpPr>
          <p:nvPr/>
        </p:nvGrpSpPr>
        <p:grpSpPr bwMode="auto">
          <a:xfrm>
            <a:off x="3347646" y="1468364"/>
            <a:ext cx="2433638" cy="554827"/>
            <a:chOff x="2051" y="2570"/>
            <a:chExt cx="1704" cy="560"/>
          </a:xfrm>
        </p:grpSpPr>
        <p:sp>
          <p:nvSpPr>
            <p:cNvPr id="38" name="Freeform 14">
              <a:extLst>
                <a:ext uri="{FF2B5EF4-FFF2-40B4-BE49-F238E27FC236}">
                  <a16:creationId xmlns:a16="http://schemas.microsoft.com/office/drawing/2014/main" id="{97BF739C-ED78-904E-A73E-0C148BBBE1EA}"/>
                </a:ext>
              </a:extLst>
            </p:cNvPr>
            <p:cNvSpPr>
              <a:spLocks/>
            </p:cNvSpPr>
            <p:nvPr/>
          </p:nvSpPr>
          <p:spPr bwMode="auto">
            <a:xfrm>
              <a:off x="2051" y="2570"/>
              <a:ext cx="1704" cy="56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5"/>
              <a:srcRect/>
              <a:tile tx="0" ty="0" sx="100000" sy="100000" flip="none" algn="tl"/>
            </a:blipFill>
            <a:ln>
              <a:noFill/>
            </a:ln>
            <a:effectLst>
              <a:outerShdw dist="76199" dir="2700000" algn="ctr" rotWithShape="0">
                <a:srgbClr val="9C9C9C">
                  <a:alpha val="75000"/>
                </a:srgbClr>
              </a:outerShdw>
            </a:effectLst>
            <a:extLst>
              <a:ext uri="{91240B29-F687-4F45-9708-019B960494DF}">
                <a14:hiddenLine xmlns:a14="http://schemas.microsoft.com/office/drawing/2010/main" w="76200">
                  <a:solidFill>
                    <a:srgbClr val="664C22"/>
                  </a:solidFill>
                  <a:round/>
                  <a:headEnd/>
                  <a:tailEnd/>
                </a14:hiddenLine>
              </a:ext>
            </a:extLst>
          </p:spPr>
          <p:txBody>
            <a:bodyPr/>
            <a:lstStyle/>
            <a:p>
              <a:endParaRPr lang="en-US"/>
            </a:p>
          </p:txBody>
        </p:sp>
        <p:sp>
          <p:nvSpPr>
            <p:cNvPr id="39" name="Text Box 15">
              <a:extLst>
                <a:ext uri="{FF2B5EF4-FFF2-40B4-BE49-F238E27FC236}">
                  <a16:creationId xmlns:a16="http://schemas.microsoft.com/office/drawing/2014/main" id="{7519BFC1-5139-C24D-950E-8B668DADEC27}"/>
                </a:ext>
              </a:extLst>
            </p:cNvPr>
            <p:cNvSpPr txBox="1">
              <a:spLocks noChangeArrowheads="1"/>
            </p:cNvSpPr>
            <p:nvPr/>
          </p:nvSpPr>
          <p:spPr bwMode="auto">
            <a:xfrm>
              <a:off x="2127" y="2670"/>
              <a:ext cx="1621"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Lay on the Table</a:t>
              </a:r>
            </a:p>
          </p:txBody>
        </p:sp>
      </p:grpSp>
      <p:grpSp>
        <p:nvGrpSpPr>
          <p:cNvPr id="2" name="Group 1">
            <a:extLst>
              <a:ext uri="{FF2B5EF4-FFF2-40B4-BE49-F238E27FC236}">
                <a16:creationId xmlns:a16="http://schemas.microsoft.com/office/drawing/2014/main" id="{4D4C79B4-9969-3045-A21E-861C33AD47C1}"/>
              </a:ext>
            </a:extLst>
          </p:cNvPr>
          <p:cNvGrpSpPr/>
          <p:nvPr/>
        </p:nvGrpSpPr>
        <p:grpSpPr>
          <a:xfrm>
            <a:off x="3337570" y="2992814"/>
            <a:ext cx="2435046" cy="553093"/>
            <a:chOff x="3337570" y="2992814"/>
            <a:chExt cx="2435046" cy="553093"/>
          </a:xfrm>
        </p:grpSpPr>
        <p:sp>
          <p:nvSpPr>
            <p:cNvPr id="16" name="Freeform 4">
              <a:extLst>
                <a:ext uri="{FF2B5EF4-FFF2-40B4-BE49-F238E27FC236}">
                  <a16:creationId xmlns:a16="http://schemas.microsoft.com/office/drawing/2014/main" id="{413462B5-EC39-4942-A8BC-5619CE417464}"/>
                </a:ext>
              </a:extLst>
            </p:cNvPr>
            <p:cNvSpPr>
              <a:spLocks/>
            </p:cNvSpPr>
            <p:nvPr/>
          </p:nvSpPr>
          <p:spPr bwMode="auto">
            <a:xfrm>
              <a:off x="3337570" y="2992814"/>
              <a:ext cx="2435046" cy="553093"/>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blipFill dpi="0" rotWithShape="0">
              <a:blip r:embed="rId8"/>
              <a:srcRect/>
              <a:tile tx="0" ty="0" sx="100000" sy="100000" flip="none" algn="tl"/>
            </a:blipFill>
            <a:ln>
              <a:noFill/>
            </a:ln>
            <a:effectLst>
              <a:outerShdw dist="63500" dir="2700000" algn="ctr" rotWithShape="0">
                <a:srgbClr val="808080">
                  <a:alpha val="75000"/>
                </a:srgbClr>
              </a:outerShdw>
            </a:effectLst>
            <a:extLst>
              <a:ext uri="{91240B29-F687-4F45-9708-019B960494DF}">
                <a14:hiddenLine xmlns:a14="http://schemas.microsoft.com/office/drawing/2010/main" w="76200">
                  <a:solidFill>
                    <a:srgbClr val="3A4659"/>
                  </a:solidFill>
                  <a:round/>
                  <a:headEnd/>
                  <a:tailEnd/>
                </a14:hiddenLine>
              </a:ext>
            </a:extLst>
          </p:spPr>
          <p:txBody>
            <a:bodyPr/>
            <a:lstStyle/>
            <a:p>
              <a:endParaRPr lang="en-US" dirty="0"/>
            </a:p>
          </p:txBody>
        </p:sp>
        <p:sp>
          <p:nvSpPr>
            <p:cNvPr id="40" name="Text Box 9">
              <a:extLst>
                <a:ext uri="{FF2B5EF4-FFF2-40B4-BE49-F238E27FC236}">
                  <a16:creationId xmlns:a16="http://schemas.microsoft.com/office/drawing/2014/main" id="{99CC6EFF-860C-804B-A497-C3220DC4FC58}"/>
                </a:ext>
              </a:extLst>
            </p:cNvPr>
            <p:cNvSpPr txBox="1">
              <a:spLocks noChangeArrowheads="1"/>
            </p:cNvSpPr>
            <p:nvPr/>
          </p:nvSpPr>
          <p:spPr bwMode="auto">
            <a:xfrm>
              <a:off x="3791820" y="3070408"/>
              <a:ext cx="1518167" cy="39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spAutoFit/>
            </a:bodyPr>
            <a:lstStyle>
              <a:lvl1pPr defTabSz="822325">
                <a:tabLst>
                  <a:tab pos="754063" algn="l"/>
                </a:tabLst>
                <a:defRPr>
                  <a:solidFill>
                    <a:schemeClr val="tx1"/>
                  </a:solidFill>
                  <a:latin typeface="Arial" panose="020B0604020202020204" pitchFamily="34" charset="0"/>
                </a:defRPr>
              </a:lvl1pPr>
              <a:lvl2pPr marL="411163" defTabSz="822325">
                <a:tabLst>
                  <a:tab pos="754063" algn="l"/>
                </a:tabLst>
                <a:defRPr>
                  <a:solidFill>
                    <a:schemeClr val="tx1"/>
                  </a:solidFill>
                  <a:latin typeface="Arial" panose="020B0604020202020204" pitchFamily="34" charset="0"/>
                </a:defRPr>
              </a:lvl2pPr>
              <a:lvl3pPr marL="822325" defTabSz="822325">
                <a:tabLst>
                  <a:tab pos="754063" algn="l"/>
                </a:tabLst>
                <a:defRPr>
                  <a:solidFill>
                    <a:schemeClr val="tx1"/>
                  </a:solidFill>
                  <a:latin typeface="Arial" panose="020B0604020202020204" pitchFamily="34" charset="0"/>
                </a:defRPr>
              </a:lvl3pPr>
              <a:lvl4pPr marL="1235075" defTabSz="822325">
                <a:tabLst>
                  <a:tab pos="754063" algn="l"/>
                </a:tabLst>
                <a:defRPr>
                  <a:solidFill>
                    <a:schemeClr val="tx1"/>
                  </a:solidFill>
                  <a:latin typeface="Arial" panose="020B0604020202020204" pitchFamily="34" charset="0"/>
                </a:defRPr>
              </a:lvl4pPr>
              <a:lvl5pPr marL="1646238" defTabSz="822325">
                <a:tabLst>
                  <a:tab pos="754063" algn="l"/>
                </a:tabLst>
                <a:defRPr>
                  <a:solidFill>
                    <a:schemeClr val="tx1"/>
                  </a:solidFill>
                  <a:latin typeface="Arial" panose="020B0604020202020204" pitchFamily="34" charset="0"/>
                </a:defRPr>
              </a:lvl5pPr>
              <a:lvl6pPr marL="2103438" defTabSz="822325" fontAlgn="base">
                <a:spcBef>
                  <a:spcPct val="0"/>
                </a:spcBef>
                <a:spcAft>
                  <a:spcPct val="0"/>
                </a:spcAft>
                <a:tabLst>
                  <a:tab pos="754063" algn="l"/>
                </a:tabLst>
                <a:defRPr>
                  <a:solidFill>
                    <a:schemeClr val="tx1"/>
                  </a:solidFill>
                  <a:latin typeface="Arial" panose="020B0604020202020204" pitchFamily="34" charset="0"/>
                </a:defRPr>
              </a:lvl6pPr>
              <a:lvl7pPr marL="2560638" defTabSz="822325" fontAlgn="base">
                <a:spcBef>
                  <a:spcPct val="0"/>
                </a:spcBef>
                <a:spcAft>
                  <a:spcPct val="0"/>
                </a:spcAft>
                <a:tabLst>
                  <a:tab pos="754063" algn="l"/>
                </a:tabLst>
                <a:defRPr>
                  <a:solidFill>
                    <a:schemeClr val="tx1"/>
                  </a:solidFill>
                  <a:latin typeface="Arial" panose="020B0604020202020204" pitchFamily="34" charset="0"/>
                </a:defRPr>
              </a:lvl7pPr>
              <a:lvl8pPr marL="3017838" defTabSz="822325" fontAlgn="base">
                <a:spcBef>
                  <a:spcPct val="0"/>
                </a:spcBef>
                <a:spcAft>
                  <a:spcPct val="0"/>
                </a:spcAft>
                <a:tabLst>
                  <a:tab pos="754063" algn="l"/>
                </a:tabLst>
                <a:defRPr>
                  <a:solidFill>
                    <a:schemeClr val="tx1"/>
                  </a:solidFill>
                  <a:latin typeface="Arial" panose="020B0604020202020204" pitchFamily="34" charset="0"/>
                </a:defRPr>
              </a:lvl8pPr>
              <a:lvl9pPr marL="3475038" defTabSz="822325" fontAlgn="base">
                <a:spcBef>
                  <a:spcPct val="0"/>
                </a:spcBef>
                <a:spcAft>
                  <a:spcPct val="0"/>
                </a:spcAft>
                <a:tabLst>
                  <a:tab pos="754063" algn="l"/>
                </a:tabLst>
                <a:defRPr>
                  <a:solidFill>
                    <a:schemeClr val="tx1"/>
                  </a:solidFill>
                  <a:latin typeface="Arial" panose="020B0604020202020204" pitchFamily="34" charset="0"/>
                </a:defRPr>
              </a:lvl9pPr>
            </a:lstStyle>
            <a:p>
              <a:pPr algn="ctr" eaLnBrk="0" hangingPunct="0"/>
              <a:r>
                <a:rPr lang="en-US" altLang="en-US" sz="2000" dirty="0">
                  <a:solidFill>
                    <a:srgbClr val="000000"/>
                  </a:solidFill>
                  <a:latin typeface="Gill Sans" panose="020B0502020104020203" pitchFamily="34" charset="-79"/>
                </a:rPr>
                <a:t>Limit Debate</a:t>
              </a:r>
            </a:p>
          </p:txBody>
        </p:sp>
      </p:grpSp>
    </p:spTree>
    <p:extLst>
      <p:ext uri="{BB962C8B-B14F-4D97-AF65-F5344CB8AC3E}">
        <p14:creationId xmlns:p14="http://schemas.microsoft.com/office/powerpoint/2010/main" val="42318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5" name="Google Shape;1695;p47"/>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i="0" u="none">
                <a:solidFill>
                  <a:srgbClr val="122F4B"/>
                </a:solidFill>
              </a:rPr>
              <a:t>Vot</a:t>
            </a:r>
            <a:r>
              <a:rPr lang="en-US" sz="3000"/>
              <a:t>ing</a:t>
            </a:r>
            <a:endParaRPr sz="3000">
              <a:solidFill>
                <a:srgbClr val="122F4B"/>
              </a:solidFill>
            </a:endParaRPr>
          </a:p>
        </p:txBody>
      </p:sp>
      <p:sp>
        <p:nvSpPr>
          <p:cNvPr id="1696" name="Google Shape;1696;p47"/>
          <p:cNvSpPr txBox="1">
            <a:spLocks noGrp="1"/>
          </p:cNvSpPr>
          <p:nvPr>
            <p:ph type="body" idx="1"/>
          </p:nvPr>
        </p:nvSpPr>
        <p:spPr>
          <a:xfrm>
            <a:off x="372125" y="1468200"/>
            <a:ext cx="8520600" cy="394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solidFill>
                  <a:schemeClr val="dk1"/>
                </a:solidFill>
                <a:latin typeface="Arial"/>
                <a:ea typeface="Arial"/>
                <a:cs typeface="Arial"/>
                <a:sym typeface="Arial"/>
              </a:rPr>
              <a:t>Ballot vote:</a:t>
            </a:r>
            <a:endParaRPr sz="2400" dirty="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Each person receives a ballot and casts a vote.</a:t>
            </a:r>
            <a:endParaRPr sz="2400" b="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200" b="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200" b="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200" b="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4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400" dirty="0">
                <a:solidFill>
                  <a:schemeClr val="dk1"/>
                </a:solidFill>
                <a:latin typeface="Arial"/>
                <a:ea typeface="Arial"/>
                <a:cs typeface="Arial"/>
                <a:sym typeface="Arial"/>
              </a:rPr>
              <a:t>Voice vote </a:t>
            </a:r>
            <a:r>
              <a:rPr lang="en-US" sz="2400" b="0" dirty="0">
                <a:solidFill>
                  <a:schemeClr val="dk1"/>
                </a:solidFill>
                <a:latin typeface="Arial"/>
                <a:ea typeface="Arial"/>
                <a:cs typeface="Arial"/>
                <a:sym typeface="Arial"/>
              </a:rPr>
              <a:t>(or show of hands)</a:t>
            </a:r>
            <a:r>
              <a:rPr lang="en-US"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The majority vote rules (Tie vote is a lost vote!)</a:t>
            </a:r>
            <a:endParaRPr sz="2400" b="0" dirty="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b="0" dirty="0">
                <a:solidFill>
                  <a:schemeClr val="dk1"/>
                </a:solidFill>
                <a:latin typeface="Arial"/>
                <a:ea typeface="Arial"/>
                <a:cs typeface="Arial"/>
                <a:sym typeface="Arial"/>
              </a:rPr>
              <a:t>The chair says the following:</a:t>
            </a:r>
            <a:r>
              <a:rPr lang="en-US" sz="2400" b="0" i="0" u="none" dirty="0">
                <a:solidFill>
                  <a:schemeClr val="dk1"/>
                </a:solidFill>
                <a:latin typeface="Arial"/>
                <a:ea typeface="Arial"/>
                <a:cs typeface="Arial"/>
                <a:sym typeface="Arial"/>
              </a:rPr>
              <a:t> “</a:t>
            </a:r>
            <a:r>
              <a:rPr lang="en-US" sz="2400" b="0" dirty="0">
                <a:solidFill>
                  <a:schemeClr val="dk1"/>
                </a:solidFill>
                <a:latin typeface="Arial"/>
                <a:ea typeface="Arial"/>
                <a:cs typeface="Arial"/>
                <a:sym typeface="Arial"/>
              </a:rPr>
              <a:t>All in favor say “aye.”  All opposed say “no.”</a:t>
            </a:r>
            <a:endParaRPr sz="2400" b="0" dirty="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2400" dirty="0">
              <a:solidFill>
                <a:srgbClr val="000000"/>
              </a:solidFill>
            </a:endParaRPr>
          </a:p>
          <a:p>
            <a:pPr marL="0" lvl="0" indent="0" algn="ctr" rtl="0">
              <a:lnSpc>
                <a:spcPct val="100000"/>
              </a:lnSpc>
              <a:spcBef>
                <a:spcPts val="0"/>
              </a:spcBef>
              <a:spcAft>
                <a:spcPts val="0"/>
              </a:spcAft>
              <a:buNone/>
            </a:pPr>
            <a:endParaRPr sz="2400" dirty="0">
              <a:solidFill>
                <a:srgbClr val="000000"/>
              </a:solidFill>
            </a:endParaRPr>
          </a:p>
          <a:p>
            <a:pPr marL="0" lvl="0" indent="0" algn="ctr" rtl="0">
              <a:lnSpc>
                <a:spcPct val="100000"/>
              </a:lnSpc>
              <a:spcBef>
                <a:spcPts val="0"/>
              </a:spcBef>
              <a:spcAft>
                <a:spcPts val="0"/>
              </a:spcAft>
              <a:buClr>
                <a:srgbClr val="000000"/>
              </a:buClr>
              <a:buSzPts val="1100"/>
              <a:buFont typeface="Arial"/>
              <a:buNone/>
            </a:pPr>
            <a:endParaRPr sz="2400" dirty="0">
              <a:solidFill>
                <a:srgbClr val="000000"/>
              </a:solidFill>
            </a:endParaRPr>
          </a:p>
          <a:p>
            <a:pPr marL="457200" lvl="0" indent="0" algn="l" rtl="0">
              <a:lnSpc>
                <a:spcPct val="115000"/>
              </a:lnSpc>
              <a:spcBef>
                <a:spcPts val="480"/>
              </a:spcBef>
              <a:spcAft>
                <a:spcPts val="0"/>
              </a:spcAft>
              <a:buNone/>
            </a:pPr>
            <a:endParaRPr sz="2400" dirty="0">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600" b="0" i="0" u="none" dirty="0">
              <a:solidFill>
                <a:schemeClr val="dk1"/>
              </a:solidFill>
              <a:latin typeface="Arial"/>
              <a:ea typeface="Arial"/>
              <a:cs typeface="Arial"/>
              <a:sym typeface="Arial"/>
            </a:endParaRPr>
          </a:p>
        </p:txBody>
      </p:sp>
      <p:pic>
        <p:nvPicPr>
          <p:cNvPr id="1698" name="Google Shape;1698;p47"/>
          <p:cNvPicPr preferRelativeResize="0"/>
          <p:nvPr/>
        </p:nvPicPr>
        <p:blipFill>
          <a:blip r:embed="rId3">
            <a:alphaModFix/>
          </a:blip>
          <a:stretch>
            <a:fillRect/>
          </a:stretch>
        </p:blipFill>
        <p:spPr>
          <a:xfrm>
            <a:off x="1733855" y="2363373"/>
            <a:ext cx="716820" cy="763501"/>
          </a:xfrm>
          <a:prstGeom prst="rect">
            <a:avLst/>
          </a:prstGeom>
          <a:noFill/>
          <a:ln>
            <a:noFill/>
          </a:ln>
        </p:spPr>
      </p:pic>
      <p:pic>
        <p:nvPicPr>
          <p:cNvPr id="1699" name="Google Shape;1699;p47"/>
          <p:cNvPicPr preferRelativeResize="0"/>
          <p:nvPr/>
        </p:nvPicPr>
        <p:blipFill>
          <a:blip r:embed="rId4">
            <a:alphaModFix/>
          </a:blip>
          <a:stretch>
            <a:fillRect/>
          </a:stretch>
        </p:blipFill>
        <p:spPr>
          <a:xfrm>
            <a:off x="3090000" y="2363378"/>
            <a:ext cx="716825" cy="763484"/>
          </a:xfrm>
          <a:prstGeom prst="rect">
            <a:avLst/>
          </a:prstGeom>
          <a:noFill/>
          <a:ln>
            <a:noFill/>
          </a:ln>
        </p:spPr>
      </p:pic>
      <p:pic>
        <p:nvPicPr>
          <p:cNvPr id="1700" name="Google Shape;1700;p47"/>
          <p:cNvPicPr preferRelativeResize="0"/>
          <p:nvPr/>
        </p:nvPicPr>
        <p:blipFill rotWithShape="1">
          <a:blip r:embed="rId5">
            <a:alphaModFix/>
          </a:blip>
          <a:srcRect t="16796" b="14366"/>
          <a:stretch/>
        </p:blipFill>
        <p:spPr>
          <a:xfrm>
            <a:off x="2940700" y="5230737"/>
            <a:ext cx="2419350" cy="1272025"/>
          </a:xfrm>
          <a:prstGeom prst="rect">
            <a:avLst/>
          </a:prstGeom>
          <a:noFill/>
          <a:ln>
            <a:noFill/>
          </a:ln>
        </p:spPr>
      </p:pic>
      <p:sp>
        <p:nvSpPr>
          <p:cNvPr id="1701" name="Google Shape;1701;p47"/>
          <p:cNvSpPr txBox="1"/>
          <p:nvPr/>
        </p:nvSpPr>
        <p:spPr>
          <a:xfrm>
            <a:off x="2874362" y="6222633"/>
            <a:ext cx="1148100" cy="47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Lato"/>
                <a:ea typeface="Lato"/>
                <a:cs typeface="Lato"/>
                <a:sym typeface="Lato"/>
              </a:rPr>
              <a:t>“aye”</a:t>
            </a:r>
            <a:endParaRPr sz="2400" b="1" dirty="0">
              <a:latin typeface="Lato"/>
              <a:ea typeface="Lato"/>
              <a:cs typeface="Lato"/>
              <a:sym typeface="Lato"/>
            </a:endParaRPr>
          </a:p>
        </p:txBody>
      </p:sp>
      <p:sp>
        <p:nvSpPr>
          <p:cNvPr id="1702" name="Google Shape;1702;p47"/>
          <p:cNvSpPr txBox="1"/>
          <p:nvPr/>
        </p:nvSpPr>
        <p:spPr>
          <a:xfrm>
            <a:off x="4314700" y="4907149"/>
            <a:ext cx="980100" cy="47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Lato"/>
                <a:ea typeface="Lato"/>
                <a:cs typeface="Lato"/>
                <a:sym typeface="Lato"/>
              </a:rPr>
              <a:t>“no”</a:t>
            </a:r>
            <a:endParaRPr sz="2400" b="1" dirty="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5" name="Google Shape;1695;p47"/>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i="0" u="none" dirty="0">
                <a:solidFill>
                  <a:srgbClr val="122F4B"/>
                </a:solidFill>
              </a:rPr>
              <a:t>What About Absentee Ballots?</a:t>
            </a:r>
            <a:endParaRPr sz="3000" dirty="0">
              <a:solidFill>
                <a:srgbClr val="122F4B"/>
              </a:solidFill>
            </a:endParaRPr>
          </a:p>
        </p:txBody>
      </p:sp>
      <p:sp>
        <p:nvSpPr>
          <p:cNvPr id="1696" name="Google Shape;1696;p47"/>
          <p:cNvSpPr txBox="1">
            <a:spLocks noGrp="1"/>
          </p:cNvSpPr>
          <p:nvPr>
            <p:ph type="body" idx="1"/>
          </p:nvPr>
        </p:nvSpPr>
        <p:spPr>
          <a:xfrm>
            <a:off x="372125" y="1468200"/>
            <a:ext cx="8520600" cy="394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solidFill>
                  <a:schemeClr val="dk1"/>
                </a:solidFill>
                <a:latin typeface="Arial"/>
                <a:ea typeface="Arial"/>
                <a:cs typeface="Arial"/>
                <a:sym typeface="Arial"/>
              </a:rPr>
              <a:t>Do the Bylaws allow an absentee ballot?</a:t>
            </a:r>
            <a:endParaRPr lang="en-US" sz="2400" b="0" dirty="0">
              <a:solidFill>
                <a:schemeClr val="dk1"/>
              </a:solidFill>
              <a:latin typeface="Arial"/>
              <a:ea typeface="Arial"/>
              <a:cs typeface="Arial"/>
              <a:sym typeface="Arial"/>
            </a:endParaRPr>
          </a:p>
          <a:p>
            <a:pPr marL="457200" lvl="1" indent="0">
              <a:spcBef>
                <a:spcPts val="0"/>
              </a:spcBef>
              <a:buNone/>
            </a:pPr>
            <a:endParaRPr lang="en-US" sz="800" b="0" dirty="0">
              <a:solidFill>
                <a:schemeClr val="dk1"/>
              </a:solidFill>
              <a:latin typeface="Arial"/>
              <a:ea typeface="Arial"/>
              <a:cs typeface="Arial"/>
              <a:sym typeface="Arial"/>
            </a:endParaRPr>
          </a:p>
          <a:p>
            <a:pPr marL="457200" lvl="1" indent="0">
              <a:spcBef>
                <a:spcPts val="0"/>
              </a:spcBef>
              <a:buNone/>
            </a:pPr>
            <a:r>
              <a:rPr lang="en-US" sz="2800" b="0" dirty="0">
                <a:solidFill>
                  <a:schemeClr val="dk1"/>
                </a:solidFill>
                <a:latin typeface="Arial"/>
                <a:ea typeface="Arial"/>
                <a:cs typeface="Arial"/>
                <a:sym typeface="Arial"/>
              </a:rPr>
              <a:t>If YES, follow Bylaws.  </a:t>
            </a:r>
          </a:p>
          <a:p>
            <a:pPr marL="914400" lvl="2" indent="0">
              <a:spcBef>
                <a:spcPts val="0"/>
              </a:spcBef>
              <a:buNone/>
            </a:pPr>
            <a:r>
              <a:rPr lang="en-US" sz="2400" b="0" dirty="0">
                <a:solidFill>
                  <a:schemeClr val="dk1"/>
                </a:solidFill>
                <a:latin typeface="Arial"/>
                <a:ea typeface="Arial"/>
                <a:cs typeface="Arial"/>
                <a:sym typeface="Arial"/>
              </a:rPr>
              <a:t>Note: Absentee ballot only “good” for first ballot.</a:t>
            </a:r>
          </a:p>
          <a:p>
            <a:pPr marL="457200" lvl="1" indent="0">
              <a:spcBef>
                <a:spcPts val="0"/>
              </a:spcBef>
              <a:buNone/>
            </a:pPr>
            <a:endParaRPr lang="en-US" sz="800" b="0" dirty="0">
              <a:solidFill>
                <a:schemeClr val="dk1"/>
              </a:solidFill>
              <a:latin typeface="Arial"/>
              <a:ea typeface="Arial"/>
              <a:cs typeface="Arial"/>
              <a:sym typeface="Arial"/>
            </a:endParaRPr>
          </a:p>
          <a:p>
            <a:pPr marL="457200" lvl="1" indent="0">
              <a:spcBef>
                <a:spcPts val="0"/>
              </a:spcBef>
              <a:buNone/>
            </a:pPr>
            <a:r>
              <a:rPr lang="en-US" sz="2800" b="0" dirty="0">
                <a:solidFill>
                  <a:schemeClr val="dk1"/>
                </a:solidFill>
                <a:latin typeface="Arial"/>
                <a:ea typeface="Arial"/>
                <a:cs typeface="Arial"/>
                <a:sym typeface="Arial"/>
              </a:rPr>
              <a:t>If NO, follow Bylaws.</a:t>
            </a:r>
          </a:p>
          <a:p>
            <a:pPr marL="457200" lvl="1" indent="0">
              <a:spcBef>
                <a:spcPts val="0"/>
              </a:spcBef>
              <a:buNone/>
            </a:pPr>
            <a:endParaRPr lang="en-US" sz="800" b="0" dirty="0">
              <a:solidFill>
                <a:schemeClr val="dk1"/>
              </a:solidFill>
              <a:latin typeface="Arial"/>
              <a:ea typeface="Arial"/>
              <a:cs typeface="Arial"/>
              <a:sym typeface="Arial"/>
            </a:endParaRPr>
          </a:p>
          <a:p>
            <a:pPr marL="457200" lvl="1" indent="0">
              <a:spcBef>
                <a:spcPts val="0"/>
              </a:spcBef>
              <a:buNone/>
            </a:pPr>
            <a:r>
              <a:rPr lang="en-US" sz="2800" dirty="0">
                <a:solidFill>
                  <a:schemeClr val="dk1"/>
                </a:solidFill>
                <a:latin typeface="Arial"/>
                <a:ea typeface="Arial"/>
                <a:cs typeface="Arial"/>
                <a:sym typeface="Arial"/>
              </a:rPr>
              <a:t>If no mention of absentee ballots in Bylaws, </a:t>
            </a:r>
            <a:r>
              <a:rPr lang="en-US" sz="2800" b="0" dirty="0">
                <a:solidFill>
                  <a:schemeClr val="dk1"/>
                </a:solidFill>
                <a:latin typeface="Arial"/>
                <a:ea typeface="Arial"/>
                <a:cs typeface="Arial"/>
                <a:sym typeface="Arial"/>
              </a:rPr>
              <a:t>discourage absentee ballots (fix your Bylaws?).  </a:t>
            </a:r>
          </a:p>
          <a:p>
            <a:pPr marL="914400" lvl="2" indent="0">
              <a:spcBef>
                <a:spcPts val="0"/>
              </a:spcBef>
              <a:buNone/>
            </a:pPr>
            <a:r>
              <a:rPr lang="en-US" sz="2400" dirty="0">
                <a:solidFill>
                  <a:schemeClr val="dk1"/>
                </a:solidFill>
                <a:latin typeface="Arial"/>
                <a:ea typeface="Arial"/>
                <a:cs typeface="Arial"/>
                <a:sym typeface="Arial"/>
              </a:rPr>
              <a:t>(If the Chair decides to </a:t>
            </a:r>
            <a:r>
              <a:rPr lang="en-US" sz="2400" b="0" dirty="0">
                <a:solidFill>
                  <a:schemeClr val="dk1"/>
                </a:solidFill>
                <a:latin typeface="Arial"/>
                <a:ea typeface="Arial"/>
                <a:cs typeface="Arial"/>
                <a:sym typeface="Arial"/>
              </a:rPr>
              <a:t>allow, ask permission from membership.  “I will entertain a motion to allow for the counting of absentee ballots.”)</a:t>
            </a:r>
          </a:p>
          <a:p>
            <a:pPr marL="0" lvl="0" indent="0" algn="l" rtl="0">
              <a:lnSpc>
                <a:spcPct val="115000"/>
              </a:lnSpc>
              <a:spcBef>
                <a:spcPts val="0"/>
              </a:spcBef>
              <a:spcAft>
                <a:spcPts val="0"/>
              </a:spcAft>
              <a:buNone/>
            </a:pPr>
            <a:endParaRPr sz="2400" b="0" dirty="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2400" dirty="0">
              <a:solidFill>
                <a:srgbClr val="000000"/>
              </a:solidFill>
            </a:endParaRPr>
          </a:p>
          <a:p>
            <a:pPr marL="0" lvl="0" indent="0" algn="ctr" rtl="0">
              <a:lnSpc>
                <a:spcPct val="100000"/>
              </a:lnSpc>
              <a:spcBef>
                <a:spcPts val="0"/>
              </a:spcBef>
              <a:spcAft>
                <a:spcPts val="0"/>
              </a:spcAft>
              <a:buNone/>
            </a:pPr>
            <a:endParaRPr sz="2400" dirty="0">
              <a:solidFill>
                <a:srgbClr val="000000"/>
              </a:solidFill>
            </a:endParaRPr>
          </a:p>
          <a:p>
            <a:pPr marL="0" lvl="0" indent="0" algn="ctr" rtl="0">
              <a:lnSpc>
                <a:spcPct val="100000"/>
              </a:lnSpc>
              <a:spcBef>
                <a:spcPts val="0"/>
              </a:spcBef>
              <a:spcAft>
                <a:spcPts val="0"/>
              </a:spcAft>
              <a:buClr>
                <a:srgbClr val="000000"/>
              </a:buClr>
              <a:buSzPts val="1100"/>
              <a:buFont typeface="Arial"/>
              <a:buNone/>
            </a:pPr>
            <a:endParaRPr sz="2400" dirty="0">
              <a:solidFill>
                <a:srgbClr val="000000"/>
              </a:solidFill>
            </a:endParaRPr>
          </a:p>
          <a:p>
            <a:pPr marL="457200" lvl="0" indent="0" algn="l" rtl="0">
              <a:lnSpc>
                <a:spcPct val="115000"/>
              </a:lnSpc>
              <a:spcBef>
                <a:spcPts val="480"/>
              </a:spcBef>
              <a:spcAft>
                <a:spcPts val="0"/>
              </a:spcAft>
              <a:buNone/>
            </a:pPr>
            <a:endParaRPr sz="2400" dirty="0">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6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8848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707"/>
        <p:cNvGrpSpPr/>
        <p:nvPr/>
      </p:nvGrpSpPr>
      <p:grpSpPr>
        <a:xfrm>
          <a:off x="0" y="0"/>
          <a:ext cx="0" cy="0"/>
          <a:chOff x="0" y="0"/>
          <a:chExt cx="0" cy="0"/>
        </a:xfrm>
      </p:grpSpPr>
      <p:sp>
        <p:nvSpPr>
          <p:cNvPr id="1709" name="Google Shape;1709;p48"/>
          <p:cNvSpPr txBox="1">
            <a:spLocks noGrp="1"/>
          </p:cNvSpPr>
          <p:nvPr>
            <p:ph type="ctrTitle"/>
          </p:nvPr>
        </p:nvSpPr>
        <p:spPr>
          <a:xfrm>
            <a:off x="311700" y="1195975"/>
            <a:ext cx="8520600" cy="38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Reports</a:t>
            </a:r>
            <a:br>
              <a:rPr lang="en-US" dirty="0"/>
            </a:br>
            <a:br>
              <a:rPr lang="en-US" sz="2800" dirty="0"/>
            </a:br>
            <a:r>
              <a:rPr lang="en-US" sz="4000" dirty="0"/>
              <a:t>Do we receive, accept, </a:t>
            </a:r>
            <a:br>
              <a:rPr lang="en-US" sz="4000" dirty="0"/>
            </a:br>
            <a:r>
              <a:rPr lang="en-US" sz="4000" dirty="0"/>
              <a:t>or adopt a report?</a:t>
            </a:r>
            <a:endParaRPr dirty="0"/>
          </a:p>
        </p:txBody>
      </p:sp>
    </p:spTree>
    <p:extLst>
      <p:ext uri="{BB962C8B-B14F-4D97-AF65-F5344CB8AC3E}">
        <p14:creationId xmlns:p14="http://schemas.microsoft.com/office/powerpoint/2010/main" val="52159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5" name="Google Shape;1715;p49"/>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Receiving A Report</a:t>
            </a:r>
            <a:endParaRPr sz="3000" dirty="0">
              <a:solidFill>
                <a:srgbClr val="122F4B"/>
              </a:solidFill>
            </a:endParaRPr>
          </a:p>
        </p:txBody>
      </p:sp>
      <p:sp>
        <p:nvSpPr>
          <p:cNvPr id="1716" name="Google Shape;1716;p49"/>
          <p:cNvSpPr txBox="1">
            <a:spLocks noGrp="1"/>
          </p:cNvSpPr>
          <p:nvPr>
            <p:ph type="body" idx="1"/>
          </p:nvPr>
        </p:nvSpPr>
        <p:spPr>
          <a:xfrm>
            <a:off x="311700" y="1667433"/>
            <a:ext cx="8520600" cy="4555200"/>
          </a:xfrm>
          <a:prstGeom prst="rect">
            <a:avLst/>
          </a:prstGeom>
          <a:noFill/>
          <a:ln>
            <a:noFill/>
          </a:ln>
        </p:spPr>
        <p:txBody>
          <a:bodyPr spcFirstLastPara="1" wrap="square" lIns="91425" tIns="45700" rIns="91425" bIns="45700" anchor="t" anchorCtr="0">
            <a:noAutofit/>
          </a:bodyPr>
          <a:lstStyle/>
          <a:p>
            <a:pPr marL="114300" indent="457200">
              <a:buNone/>
            </a:pPr>
            <a:r>
              <a:rPr lang="en-US" dirty="0"/>
              <a:t>A report of an officer or committee is "received" by a board or assembly when it is presented or read. </a:t>
            </a:r>
          </a:p>
          <a:p>
            <a:pPr marL="114300" indent="457200">
              <a:buNone/>
            </a:pPr>
            <a:endParaRPr lang="en-US" sz="1000" dirty="0"/>
          </a:p>
          <a:p>
            <a:pPr marL="114300" indent="457200">
              <a:buNone/>
            </a:pPr>
            <a:r>
              <a:rPr lang="en-US" dirty="0"/>
              <a:t>In other words, the person  making the report </a:t>
            </a:r>
            <a:r>
              <a:rPr lang="en-US" i="1" dirty="0"/>
              <a:t>presents </a:t>
            </a:r>
            <a:r>
              <a:rPr lang="en-US" dirty="0"/>
              <a:t>it, while the listeners </a:t>
            </a:r>
            <a:r>
              <a:rPr lang="en-US" i="1" dirty="0"/>
              <a:t>receive </a:t>
            </a:r>
            <a:r>
              <a:rPr lang="en-US" dirty="0"/>
              <a:t>it. As a result, it is incorrect parliamentary practice for a motion to be made at a board or membership meeting to "receive" a report after it is presented, since the act of presenting it constitutes reception by the hearers.</a:t>
            </a:r>
          </a:p>
          <a:p>
            <a:pPr marL="114300" indent="0">
              <a:buNone/>
            </a:pPr>
            <a:endParaRPr lang="en-US" dirty="0"/>
          </a:p>
          <a:p>
            <a:pPr marL="114300" indent="0">
              <a:buNone/>
            </a:pPr>
            <a:r>
              <a:rPr lang="en-US" i="1" dirty="0"/>
              <a:t>Example. A church treasurer makes a report of the church's finances at a monthly meeting of the church board. Following the presentation of the report, and the treasurer's response to questions and requests for clarification, a board member moves "to receive the treasurer's report with appreciation."  This motion is nonsensical, since the treasurer's report was received when it was read.</a:t>
            </a:r>
            <a:endParaRPr lang="en-US" dirty="0"/>
          </a:p>
          <a:p>
            <a:pPr marL="342900" lvl="0" indent="-190500" algn="l" rtl="0">
              <a:spcBef>
                <a:spcPts val="480"/>
              </a:spcBef>
              <a:spcAft>
                <a:spcPts val="0"/>
              </a:spcAft>
              <a:buClr>
                <a:schemeClr val="dk1"/>
              </a:buClr>
              <a:buSzPts val="2400"/>
              <a:buFont typeface="Arial"/>
              <a:buNone/>
            </a:pPr>
            <a:endParaRPr sz="2800" b="0" i="0" u="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5" name="Google Shape;1715;p49"/>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Adopting (or Accepting) A Report</a:t>
            </a:r>
            <a:endParaRPr sz="3000" dirty="0">
              <a:solidFill>
                <a:srgbClr val="122F4B"/>
              </a:solidFill>
            </a:endParaRPr>
          </a:p>
        </p:txBody>
      </p:sp>
      <p:sp>
        <p:nvSpPr>
          <p:cNvPr id="1716" name="Google Shape;1716;p49"/>
          <p:cNvSpPr txBox="1">
            <a:spLocks noGrp="1"/>
          </p:cNvSpPr>
          <p:nvPr>
            <p:ph type="body" idx="1"/>
          </p:nvPr>
        </p:nvSpPr>
        <p:spPr>
          <a:xfrm>
            <a:off x="311700" y="1667433"/>
            <a:ext cx="8520600" cy="4555200"/>
          </a:xfrm>
          <a:prstGeom prst="rect">
            <a:avLst/>
          </a:prstGeom>
          <a:noFill/>
          <a:ln>
            <a:noFill/>
          </a:ln>
        </p:spPr>
        <p:txBody>
          <a:bodyPr spcFirstLastPara="1" wrap="square" lIns="91425" tIns="45700" rIns="91425" bIns="45700" anchor="t" anchorCtr="0">
            <a:noAutofit/>
          </a:bodyPr>
          <a:lstStyle/>
          <a:p>
            <a:pPr marL="114300" indent="457200">
              <a:buNone/>
            </a:pPr>
            <a:r>
              <a:rPr lang="en-US" dirty="0"/>
              <a:t>Robert’s Rules of Order states that motions to adopt or accept the report of an officer or committee are synonymous, and signify that the entire report becomes “the act or statement of the assembly.”</a:t>
            </a:r>
          </a:p>
          <a:p>
            <a:pPr marL="114300" indent="457200">
              <a:buNone/>
            </a:pPr>
            <a:endParaRPr lang="en-US" sz="1000" dirty="0"/>
          </a:p>
          <a:p>
            <a:pPr marL="114300" indent="457200">
              <a:buNone/>
            </a:pPr>
            <a:r>
              <a:rPr lang="en-US" dirty="0"/>
              <a:t>Such motions have the effect of “the assembly’s endorsing every word of the report, including indicated facts and reasoning, as its own statement.”  </a:t>
            </a:r>
          </a:p>
          <a:p>
            <a:pPr marL="114300" indent="0">
              <a:buNone/>
            </a:pPr>
            <a:endParaRPr lang="en-US" dirty="0"/>
          </a:p>
          <a:p>
            <a:pPr marL="114300" indent="0">
              <a:buNone/>
            </a:pPr>
            <a:r>
              <a:rPr lang="en-US" i="1" dirty="0"/>
              <a:t>Example #1. A church secretary reads the minutes of the previous meeting and someone moves ”to accept the minutes as presented.”  This motion is a formal adoption of the minutes.  Problem?</a:t>
            </a:r>
          </a:p>
          <a:p>
            <a:pPr marL="114300" indent="0">
              <a:buNone/>
            </a:pPr>
            <a:endParaRPr lang="en-US" sz="900" i="1" dirty="0"/>
          </a:p>
          <a:p>
            <a:pPr marL="114300" indent="0">
              <a:buNone/>
            </a:pPr>
            <a:r>
              <a:rPr lang="en-US" i="1" dirty="0"/>
              <a:t>Example #2. A church treasurer makes a report of the church's finances at a monthly meeting of the church board. A board member moves "to accept the treasurer's report with appreciation."  This motion is also a formal adoption of the financial report.  Problem?</a:t>
            </a:r>
            <a:endParaRPr lang="en-US" dirty="0"/>
          </a:p>
          <a:p>
            <a:pPr marL="342900" lvl="0" indent="-190500" algn="l" rtl="0">
              <a:spcBef>
                <a:spcPts val="480"/>
              </a:spcBef>
              <a:spcAft>
                <a:spcPts val="0"/>
              </a:spcAft>
              <a:buClr>
                <a:schemeClr val="dk1"/>
              </a:buClr>
              <a:buSzPts val="2400"/>
              <a:buFont typeface="Arial"/>
              <a:buNone/>
            </a:pPr>
            <a:endParaRPr sz="2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2780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707"/>
        <p:cNvGrpSpPr/>
        <p:nvPr/>
      </p:nvGrpSpPr>
      <p:grpSpPr>
        <a:xfrm>
          <a:off x="0" y="0"/>
          <a:ext cx="0" cy="0"/>
          <a:chOff x="0" y="0"/>
          <a:chExt cx="0" cy="0"/>
        </a:xfrm>
      </p:grpSpPr>
      <p:sp>
        <p:nvSpPr>
          <p:cNvPr id="1709" name="Google Shape;1709;p48"/>
          <p:cNvSpPr txBox="1">
            <a:spLocks noGrp="1"/>
          </p:cNvSpPr>
          <p:nvPr>
            <p:ph type="ctrTitle"/>
          </p:nvPr>
        </p:nvSpPr>
        <p:spPr>
          <a:xfrm>
            <a:off x="311700" y="1195975"/>
            <a:ext cx="8520600" cy="38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Tips &amp; </a:t>
            </a:r>
            <a:br>
              <a:rPr lang="en-US" dirty="0"/>
            </a:br>
            <a:r>
              <a:rPr lang="en-US" dirty="0"/>
              <a:t>Final Thoughts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4" name="Google Shape;1464;p23"/>
          <p:cNvSpPr txBox="1">
            <a:spLocks noGrp="1"/>
          </p:cNvSpPr>
          <p:nvPr>
            <p:ph type="ctrTitle"/>
          </p:nvPr>
        </p:nvSpPr>
        <p:spPr>
          <a:xfrm>
            <a:off x="311700" y="1195975"/>
            <a:ext cx="8520600" cy="338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History</a:t>
            </a:r>
            <a:endParaRPr dirty="0"/>
          </a:p>
          <a:p>
            <a:pPr marL="0" lvl="0" indent="0" algn="ctr" rtl="0">
              <a:spcBef>
                <a:spcPts val="0"/>
              </a:spcBef>
              <a:spcAft>
                <a:spcPts val="0"/>
              </a:spcAft>
              <a:buNone/>
            </a:pPr>
            <a:r>
              <a:rPr lang="en-US" dirty="0"/>
              <a:t>and </a:t>
            </a:r>
            <a:endParaRPr dirty="0"/>
          </a:p>
          <a:p>
            <a:pPr marL="0" lvl="0" indent="0" algn="ctr" rtl="0">
              <a:spcBef>
                <a:spcPts val="0"/>
              </a:spcBef>
              <a:spcAft>
                <a:spcPts val="0"/>
              </a:spcAft>
              <a:buNone/>
            </a:pPr>
            <a:r>
              <a:rPr lang="en-US" dirty="0"/>
              <a:t>Purpose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5" name="Google Shape;1715;p49"/>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Tips</a:t>
            </a:r>
            <a:endParaRPr sz="3000" dirty="0">
              <a:solidFill>
                <a:srgbClr val="122F4B"/>
              </a:solidFill>
            </a:endParaRPr>
          </a:p>
        </p:txBody>
      </p:sp>
      <p:sp>
        <p:nvSpPr>
          <p:cNvPr id="1716" name="Google Shape;1716;p49"/>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1.  Educate your leadership in basic Robert’s Rules.</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Just the basics, short and sweet</a:t>
            </a:r>
          </a:p>
          <a:p>
            <a:pPr marL="0" lvl="0" indent="0" algn="l" rtl="0">
              <a:lnSpc>
                <a:spcPct val="100000"/>
              </a:lnSpc>
              <a:spcBef>
                <a:spcPts val="0"/>
              </a:spcBef>
              <a:spcAft>
                <a:spcPts val="0"/>
              </a:spcAft>
              <a:buNone/>
            </a:pPr>
            <a:endParaRPr lang="en-US" sz="2400" b="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2.  Use Robert’s Rules to help people, not rule them.</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“Would you like to make that a motion?”</a:t>
            </a:r>
          </a:p>
          <a:p>
            <a:pPr marL="0" lvl="0" indent="0" algn="l" rtl="0">
              <a:lnSpc>
                <a:spcPct val="100000"/>
              </a:lnSpc>
              <a:spcBef>
                <a:spcPts val="0"/>
              </a:spcBef>
              <a:spcAft>
                <a:spcPts val="0"/>
              </a:spcAft>
              <a:buNone/>
            </a:pPr>
            <a:endParaRPr lang="en-US" sz="2400" b="0" i="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4</a:t>
            </a:r>
            <a:r>
              <a:rPr lang="en-US" sz="2400" b="0" i="1" dirty="0">
                <a:solidFill>
                  <a:schemeClr val="dk1"/>
                </a:solidFill>
                <a:latin typeface="Arial"/>
                <a:ea typeface="Arial"/>
                <a:cs typeface="Arial"/>
                <a:sym typeface="Arial"/>
              </a:rPr>
              <a:t>.  </a:t>
            </a:r>
            <a:r>
              <a:rPr lang="en-US" sz="2400" b="0" dirty="0">
                <a:solidFill>
                  <a:schemeClr val="dk1"/>
                </a:solidFill>
                <a:latin typeface="Arial"/>
                <a:ea typeface="Arial"/>
                <a:cs typeface="Arial"/>
                <a:sym typeface="Arial"/>
              </a:rPr>
              <a:t>Keep it simple; perhaps a PowerPoint chart?</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Use Main Motion Chart</a:t>
            </a:r>
            <a:endParaRPr sz="2800" b="0" dirty="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3547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3380-F36E-7E40-BECF-CE8A562B5046}"/>
              </a:ext>
            </a:extLst>
          </p:cNvPr>
          <p:cNvSpPr>
            <a:spLocks noGrp="1"/>
          </p:cNvSpPr>
          <p:nvPr>
            <p:ph type="title"/>
          </p:nvPr>
        </p:nvSpPr>
        <p:spPr/>
        <p:txBody>
          <a:bodyPr/>
          <a:lstStyle/>
          <a:p>
            <a:endParaRPr lang="en-US"/>
          </a:p>
        </p:txBody>
      </p:sp>
      <p:pic>
        <p:nvPicPr>
          <p:cNvPr id="4" name="Picture 2" descr="Parliamentary Procedures Flow Chart | PDF | Group Decision Making |  Separation Of Powers">
            <a:extLst>
              <a:ext uri="{FF2B5EF4-FFF2-40B4-BE49-F238E27FC236}">
                <a16:creationId xmlns:a16="http://schemas.microsoft.com/office/drawing/2014/main" id="{9A6D2207-B1E8-0944-9B58-ED6B8632C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44" y="0"/>
            <a:ext cx="5697064" cy="7373073"/>
          </a:xfrm>
          <a:prstGeom prst="rect">
            <a:avLst/>
          </a:prstGeom>
          <a:solidFill>
            <a:schemeClr val="tx1">
              <a:alpha val="0"/>
            </a:schemeClr>
          </a:solidFill>
        </p:spPr>
      </p:pic>
    </p:spTree>
    <p:extLst>
      <p:ext uri="{BB962C8B-B14F-4D97-AF65-F5344CB8AC3E}">
        <p14:creationId xmlns:p14="http://schemas.microsoft.com/office/powerpoint/2010/main" val="43831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5" name="Google Shape;1715;p49"/>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Tips</a:t>
            </a:r>
            <a:endParaRPr sz="3000" dirty="0">
              <a:solidFill>
                <a:srgbClr val="122F4B"/>
              </a:solidFill>
            </a:endParaRPr>
          </a:p>
        </p:txBody>
      </p:sp>
      <p:sp>
        <p:nvSpPr>
          <p:cNvPr id="1716" name="Google Shape;1716;p49"/>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4.  Majority, “more than half” (Not 51%!)</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50% of 47 = 23.5, “more than half” is 24.  </a:t>
            </a:r>
          </a:p>
          <a:p>
            <a:pPr marL="0" lvl="0" indent="0" algn="l" rtl="0">
              <a:lnSpc>
                <a:spcPct val="100000"/>
              </a:lnSpc>
              <a:spcBef>
                <a:spcPts val="0"/>
              </a:spcBef>
              <a:spcAft>
                <a:spcPts val="0"/>
              </a:spcAft>
              <a:buNone/>
            </a:pPr>
            <a:endParaRPr lang="en-US" sz="2400" b="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5.  2/3rds vote, “at least 2/3,” must round up fractions; </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2/3’s of 100 is 66.66 or 67 votes.</a:t>
            </a:r>
          </a:p>
          <a:p>
            <a:pPr marL="0" lvl="0" indent="0" algn="l" rtl="0">
              <a:lnSpc>
                <a:spcPct val="100000"/>
              </a:lnSpc>
              <a:spcBef>
                <a:spcPts val="0"/>
              </a:spcBef>
              <a:spcAft>
                <a:spcPts val="0"/>
              </a:spcAft>
              <a:buNone/>
            </a:pPr>
            <a:endParaRPr lang="en-US" sz="2400" b="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6.  Motions, a tie is a loss.</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Motion fails; can’t just revote!</a:t>
            </a:r>
          </a:p>
          <a:p>
            <a:pPr marL="0" lvl="0" indent="0" algn="l" rtl="0">
              <a:lnSpc>
                <a:spcPct val="100000"/>
              </a:lnSpc>
              <a:spcBef>
                <a:spcPts val="0"/>
              </a:spcBef>
              <a:spcAft>
                <a:spcPts val="0"/>
              </a:spcAft>
              <a:buNone/>
            </a:pPr>
            <a:endParaRPr lang="en-US" sz="2400" b="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7.  The Chair, if a member, can vote.</a:t>
            </a:r>
          </a:p>
          <a:p>
            <a:pPr marL="0" lvl="0" indent="0" algn="l" rtl="0">
              <a:lnSpc>
                <a:spcPct val="100000"/>
              </a:lnSpc>
              <a:spcBef>
                <a:spcPts val="0"/>
              </a:spcBef>
              <a:spcAft>
                <a:spcPts val="0"/>
              </a:spcAft>
              <a:buNone/>
            </a:pPr>
            <a:r>
              <a:rPr lang="en-US" sz="2400" b="0" dirty="0">
                <a:solidFill>
                  <a:schemeClr val="dk1"/>
                </a:solidFill>
                <a:latin typeface="Arial"/>
                <a:ea typeface="Arial"/>
                <a:cs typeface="Arial"/>
                <a:sym typeface="Arial"/>
              </a:rPr>
              <a:t>	But the Chair doesn’t have to vote.</a:t>
            </a:r>
            <a:endParaRPr sz="2400" b="0" dirty="0">
              <a:solidFill>
                <a:srgbClr val="073763"/>
              </a:solidFill>
              <a:latin typeface="Arial"/>
              <a:ea typeface="Arial"/>
              <a:cs typeface="Arial"/>
              <a:sym typeface="Arial"/>
            </a:endParaRPr>
          </a:p>
          <a:p>
            <a:pPr marL="457200" lvl="0" indent="0" algn="l" rtl="0">
              <a:lnSpc>
                <a:spcPct val="90000"/>
              </a:lnSpc>
              <a:spcBef>
                <a:spcPts val="480"/>
              </a:spcBef>
              <a:spcAft>
                <a:spcPts val="0"/>
              </a:spcAft>
              <a:buNone/>
            </a:pPr>
            <a:endParaRPr sz="2800" b="0" dirty="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274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BF8AD6-D07D-4C41-9F4C-EDCA902FA876}"/>
              </a:ext>
            </a:extLst>
          </p:cNvPr>
          <p:cNvSpPr>
            <a:spLocks noGrp="1"/>
          </p:cNvSpPr>
          <p:nvPr>
            <p:ph type="body" idx="1"/>
          </p:nvPr>
        </p:nvSpPr>
        <p:spPr/>
        <p:txBody>
          <a:bodyPr/>
          <a:lstStyle/>
          <a:p>
            <a:pPr marL="114300" indent="0">
              <a:buNone/>
            </a:pPr>
            <a:r>
              <a:rPr lang="en-US" dirty="0"/>
              <a:t>Example 1: Without the chair’s vote, there are 50 votes in the affirmative and 50 votes in the negative. </a:t>
            </a:r>
          </a:p>
          <a:p>
            <a:pPr marL="571500" lvl="1" indent="0">
              <a:buNone/>
            </a:pPr>
            <a:r>
              <a:rPr lang="en-US" sz="1800" b="1" dirty="0"/>
              <a:t>Unless the chair votes, the motion will not pass. (A tied vote on a motion means the motion fails.) </a:t>
            </a:r>
          </a:p>
          <a:p>
            <a:pPr marL="571500" lvl="1" indent="0">
              <a:buNone/>
            </a:pPr>
            <a:r>
              <a:rPr lang="en-US" sz="1800" b="1" dirty="0"/>
              <a:t>The chair thinks, “Dessert is pretty important stuff. Anything to do with ice cream, I’m in.” </a:t>
            </a:r>
          </a:p>
          <a:p>
            <a:pPr marL="571500" lvl="1" indent="0">
              <a:buNone/>
            </a:pPr>
            <a:r>
              <a:rPr lang="en-US" sz="1800" b="1" dirty="0"/>
              <a:t>So, the chair votes yes. </a:t>
            </a:r>
          </a:p>
          <a:p>
            <a:pPr marL="571500" lvl="1" indent="0">
              <a:buNone/>
            </a:pPr>
            <a:r>
              <a:rPr lang="en-US" sz="1800" b="1" dirty="0"/>
              <a:t>The new totals are 51 votes in the affirmative and 50 in the negative. </a:t>
            </a:r>
          </a:p>
          <a:p>
            <a:pPr marL="571500" lvl="1" indent="0">
              <a:buNone/>
            </a:pPr>
            <a:r>
              <a:rPr lang="en-US" sz="1800" b="1" dirty="0"/>
              <a:t>The vote passes.</a:t>
            </a:r>
          </a:p>
          <a:p>
            <a:pPr marL="114300" indent="0">
              <a:buNone/>
            </a:pPr>
            <a:endParaRPr lang="en-US" dirty="0"/>
          </a:p>
        </p:txBody>
      </p:sp>
      <p:sp>
        <p:nvSpPr>
          <p:cNvPr id="4" name="Title 3">
            <a:extLst>
              <a:ext uri="{FF2B5EF4-FFF2-40B4-BE49-F238E27FC236}">
                <a16:creationId xmlns:a16="http://schemas.microsoft.com/office/drawing/2014/main" id="{786729EB-5F2E-894E-B84C-4D50DE6BC229}"/>
              </a:ext>
            </a:extLst>
          </p:cNvPr>
          <p:cNvSpPr>
            <a:spLocks noGrp="1"/>
          </p:cNvSpPr>
          <p:nvPr>
            <p:ph type="title"/>
          </p:nvPr>
        </p:nvSpPr>
        <p:spPr>
          <a:xfrm>
            <a:off x="311700" y="714879"/>
            <a:ext cx="8520600" cy="763500"/>
          </a:xfrm>
        </p:spPr>
        <p:txBody>
          <a:bodyPr/>
          <a:lstStyle/>
          <a:p>
            <a:pPr algn="ctr"/>
            <a:r>
              <a:rPr lang="en-US" dirty="0"/>
              <a:t>So, When Might the Chair Vote?</a:t>
            </a:r>
          </a:p>
        </p:txBody>
      </p:sp>
    </p:spTree>
    <p:extLst>
      <p:ext uri="{BB962C8B-B14F-4D97-AF65-F5344CB8AC3E}">
        <p14:creationId xmlns:p14="http://schemas.microsoft.com/office/powerpoint/2010/main" val="2008295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BF8AD6-D07D-4C41-9F4C-EDCA902FA876}"/>
              </a:ext>
            </a:extLst>
          </p:cNvPr>
          <p:cNvSpPr>
            <a:spLocks noGrp="1"/>
          </p:cNvSpPr>
          <p:nvPr>
            <p:ph type="body" idx="1"/>
          </p:nvPr>
        </p:nvSpPr>
        <p:spPr/>
        <p:txBody>
          <a:bodyPr/>
          <a:lstStyle/>
          <a:p>
            <a:pPr marL="114300" indent="0">
              <a:buNone/>
            </a:pPr>
            <a:r>
              <a:rPr lang="en-US" dirty="0"/>
              <a:t>Example 2: Without the chair’s vote, there are 51 votes in the affirmative and 50 votes in the negative. </a:t>
            </a:r>
          </a:p>
          <a:p>
            <a:pPr marL="571500" lvl="1" indent="0">
              <a:buNone/>
            </a:pPr>
            <a:r>
              <a:rPr lang="en-US" sz="1800" b="1" dirty="0"/>
              <a:t>Unless the chair votes, the motion will definitely pass. </a:t>
            </a:r>
          </a:p>
          <a:p>
            <a:pPr marL="571500" lvl="1" indent="0">
              <a:buNone/>
            </a:pPr>
            <a:r>
              <a:rPr lang="en-US" sz="1800" b="1" dirty="0"/>
              <a:t>The chair thinks, “You know, I’m on a diet and I might be tempted to eat the ice cream.  Yep, the temptation is too great.”</a:t>
            </a:r>
          </a:p>
          <a:p>
            <a:pPr marL="571500" lvl="1" indent="0">
              <a:buNone/>
            </a:pPr>
            <a:r>
              <a:rPr lang="en-US" sz="1800" b="1" dirty="0"/>
              <a:t>So, the chair votes no. </a:t>
            </a:r>
          </a:p>
          <a:p>
            <a:pPr marL="571500" lvl="1" indent="0">
              <a:buNone/>
            </a:pPr>
            <a:r>
              <a:rPr lang="en-US" sz="1800" b="1" dirty="0"/>
              <a:t>Now the total votes are 51 in the affirmative and 51 in the negative. </a:t>
            </a:r>
          </a:p>
          <a:p>
            <a:pPr marL="571500" lvl="1" indent="0">
              <a:buNone/>
            </a:pPr>
            <a:r>
              <a:rPr lang="en-US" sz="1800" b="1" dirty="0"/>
              <a:t>Because a tied vote is not a passing vote, the motion fails.</a:t>
            </a:r>
          </a:p>
          <a:p>
            <a:pPr marL="114300" indent="0">
              <a:buNone/>
            </a:pPr>
            <a:endParaRPr lang="en-US" dirty="0"/>
          </a:p>
        </p:txBody>
      </p:sp>
      <p:sp>
        <p:nvSpPr>
          <p:cNvPr id="5" name="Title 3">
            <a:extLst>
              <a:ext uri="{FF2B5EF4-FFF2-40B4-BE49-F238E27FC236}">
                <a16:creationId xmlns:a16="http://schemas.microsoft.com/office/drawing/2014/main" id="{E1A21D55-0C2F-CE4F-8152-49D05BE4ADE3}"/>
              </a:ext>
            </a:extLst>
          </p:cNvPr>
          <p:cNvSpPr txBox="1">
            <a:spLocks/>
          </p:cNvSpPr>
          <p:nvPr/>
        </p:nvSpPr>
        <p:spPr>
          <a:xfrm>
            <a:off x="311700" y="714879"/>
            <a:ext cx="8520600" cy="7635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1pPr>
            <a:lvl2pPr marR="0" lvl="1"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2pPr>
            <a:lvl3pPr marR="0" lvl="2"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3pPr>
            <a:lvl4pPr marR="0" lvl="3"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4pPr>
            <a:lvl5pPr marR="0" lvl="4"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5pPr>
            <a:lvl6pPr marR="0" lvl="5"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6pPr>
            <a:lvl7pPr marR="0" lvl="6"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7pPr>
            <a:lvl8pPr marR="0" lvl="7"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8pPr>
            <a:lvl9pPr marR="0" lvl="8" algn="l" rtl="0">
              <a:lnSpc>
                <a:spcPct val="100000"/>
              </a:lnSpc>
              <a:spcBef>
                <a:spcPts val="0"/>
              </a:spcBef>
              <a:spcAft>
                <a:spcPts val="0"/>
              </a:spcAft>
              <a:buClr>
                <a:srgbClr val="122F4B"/>
              </a:buClr>
              <a:buSzPts val="2800"/>
              <a:buFont typeface="Lato"/>
              <a:buNone/>
              <a:defRPr sz="2800" b="1" i="0" u="none" strike="noStrike" cap="none">
                <a:solidFill>
                  <a:srgbClr val="122F4B"/>
                </a:solidFill>
                <a:latin typeface="Lato"/>
                <a:ea typeface="Lato"/>
                <a:cs typeface="Lato"/>
                <a:sym typeface="Lato"/>
              </a:defRPr>
            </a:lvl9pPr>
          </a:lstStyle>
          <a:p>
            <a:pPr algn="ctr"/>
            <a:r>
              <a:rPr lang="en-US" dirty="0"/>
              <a:t>So, When Might the Chair Vote?</a:t>
            </a:r>
          </a:p>
        </p:txBody>
      </p:sp>
    </p:spTree>
    <p:extLst>
      <p:ext uri="{BB962C8B-B14F-4D97-AF65-F5344CB8AC3E}">
        <p14:creationId xmlns:p14="http://schemas.microsoft.com/office/powerpoint/2010/main" val="1392634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BF8AD6-D07D-4C41-9F4C-EDCA902FA876}"/>
              </a:ext>
            </a:extLst>
          </p:cNvPr>
          <p:cNvSpPr>
            <a:spLocks noGrp="1"/>
          </p:cNvSpPr>
          <p:nvPr>
            <p:ph type="body" idx="1"/>
          </p:nvPr>
        </p:nvSpPr>
        <p:spPr/>
        <p:txBody>
          <a:bodyPr/>
          <a:lstStyle/>
          <a:p>
            <a:pPr marL="114300" indent="0">
              <a:buNone/>
            </a:pPr>
            <a:r>
              <a:rPr lang="en-US" dirty="0"/>
              <a:t>Example 3: There are 51 votes in the affirmative and 50 votes in the negative. </a:t>
            </a:r>
          </a:p>
          <a:p>
            <a:pPr marL="571500" lvl="1" indent="0">
              <a:buNone/>
            </a:pPr>
            <a:r>
              <a:rPr lang="en-US" sz="1800" b="1" dirty="0"/>
              <a:t>Unless the chair votes, the motion will definitely pass. </a:t>
            </a:r>
          </a:p>
          <a:p>
            <a:pPr marL="571500" lvl="1" indent="0">
              <a:buNone/>
            </a:pPr>
            <a:r>
              <a:rPr lang="en-US" sz="1800" b="1" dirty="0"/>
              <a:t>The chair thinks, “People might judge me if I vote in the negative and deny them some ice cream. I’ll just be quiet.” </a:t>
            </a:r>
          </a:p>
          <a:p>
            <a:pPr marL="571500" lvl="1" indent="0">
              <a:buNone/>
            </a:pPr>
            <a:r>
              <a:rPr lang="en-US" sz="1800" b="1" dirty="0"/>
              <a:t>So, the chair abstains. </a:t>
            </a:r>
          </a:p>
          <a:p>
            <a:pPr marL="571500" lvl="1" indent="0">
              <a:buNone/>
            </a:pPr>
            <a:r>
              <a:rPr lang="en-US" sz="1800" b="1" dirty="0"/>
              <a:t>That means the totals don’t change—there are still 51 votes in the affirmative and 50 votes in the negative. </a:t>
            </a:r>
          </a:p>
          <a:p>
            <a:pPr marL="571500" lvl="1" indent="0">
              <a:buNone/>
            </a:pPr>
            <a:r>
              <a:rPr lang="en-US" sz="1800" b="1" dirty="0"/>
              <a:t>The motion is adopted.</a:t>
            </a:r>
          </a:p>
          <a:p>
            <a:pPr marL="114300" indent="0">
              <a:buNone/>
            </a:pPr>
            <a:endParaRPr lang="en-US" dirty="0"/>
          </a:p>
        </p:txBody>
      </p:sp>
      <p:sp>
        <p:nvSpPr>
          <p:cNvPr id="7" name="Title 3">
            <a:extLst>
              <a:ext uri="{FF2B5EF4-FFF2-40B4-BE49-F238E27FC236}">
                <a16:creationId xmlns:a16="http://schemas.microsoft.com/office/drawing/2014/main" id="{842DF1D4-4591-6746-BE1F-FB5F75163EBE}"/>
              </a:ext>
            </a:extLst>
          </p:cNvPr>
          <p:cNvSpPr>
            <a:spLocks noGrp="1"/>
          </p:cNvSpPr>
          <p:nvPr>
            <p:ph type="title"/>
          </p:nvPr>
        </p:nvSpPr>
        <p:spPr>
          <a:xfrm>
            <a:off x="311700" y="714879"/>
            <a:ext cx="8520600" cy="763500"/>
          </a:xfrm>
        </p:spPr>
        <p:txBody>
          <a:bodyPr/>
          <a:lstStyle/>
          <a:p>
            <a:pPr algn="ctr"/>
            <a:r>
              <a:rPr lang="en-US" dirty="0"/>
              <a:t>So, When Might the Chair Vote?</a:t>
            </a:r>
          </a:p>
        </p:txBody>
      </p:sp>
    </p:spTree>
    <p:extLst>
      <p:ext uri="{BB962C8B-B14F-4D97-AF65-F5344CB8AC3E}">
        <p14:creationId xmlns:p14="http://schemas.microsoft.com/office/powerpoint/2010/main" val="338402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3" name="Google Shape;1723;p50"/>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Tips</a:t>
            </a:r>
            <a:endParaRPr sz="3000" dirty="0">
              <a:solidFill>
                <a:srgbClr val="122F4B"/>
              </a:solidFill>
            </a:endParaRPr>
          </a:p>
        </p:txBody>
      </p:sp>
      <p:sp>
        <p:nvSpPr>
          <p:cNvPr id="1724" name="Google Shape;1724;p50"/>
          <p:cNvSpPr txBox="1">
            <a:spLocks noGrp="1"/>
          </p:cNvSpPr>
          <p:nvPr>
            <p:ph type="body" idx="1"/>
          </p:nvPr>
        </p:nvSpPr>
        <p:spPr>
          <a:xfrm>
            <a:off x="311700" y="1536626"/>
            <a:ext cx="8520600" cy="40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endParaRPr sz="2400" b="0" i="1" dirty="0">
              <a:solidFill>
                <a:schemeClr val="dk1"/>
              </a:solidFill>
              <a:latin typeface="Arial"/>
              <a:ea typeface="Arial"/>
              <a:cs typeface="Arial"/>
              <a:sym typeface="Arial"/>
            </a:endParaRPr>
          </a:p>
          <a:p>
            <a:pPr marL="457200" lvl="0" indent="0" algn="l" rtl="0">
              <a:lnSpc>
                <a:spcPct val="90000"/>
              </a:lnSpc>
              <a:spcBef>
                <a:spcPts val="480"/>
              </a:spcBef>
              <a:spcAft>
                <a:spcPts val="0"/>
              </a:spcAft>
              <a:buNone/>
            </a:pPr>
            <a:endParaRPr sz="2800" b="0" dirty="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800" b="0" i="0" u="none" dirty="0">
              <a:solidFill>
                <a:schemeClr val="dk1"/>
              </a:solidFill>
              <a:latin typeface="Arial"/>
              <a:ea typeface="Arial"/>
              <a:cs typeface="Arial"/>
              <a:sym typeface="Arial"/>
            </a:endParaRPr>
          </a:p>
        </p:txBody>
      </p:sp>
      <p:sp>
        <p:nvSpPr>
          <p:cNvPr id="1726" name="Google Shape;1726;p50"/>
          <p:cNvSpPr txBox="1"/>
          <p:nvPr/>
        </p:nvSpPr>
        <p:spPr>
          <a:xfrm>
            <a:off x="418893" y="1536626"/>
            <a:ext cx="8520600" cy="2079600"/>
          </a:xfrm>
          <a:prstGeom prst="rect">
            <a:avLst/>
          </a:prstGeom>
          <a:noFill/>
          <a:ln>
            <a:noFill/>
          </a:ln>
        </p:spPr>
        <p:txBody>
          <a:bodyPr spcFirstLastPara="1" wrap="square" lIns="91425" tIns="91425" rIns="91425" bIns="91425" anchor="t" anchorCtr="0">
            <a:noAutofit/>
          </a:bodyPr>
          <a:lstStyle/>
          <a:p>
            <a:pPr lvl="0"/>
            <a:endParaRPr lang="en-US" sz="3200" dirty="0">
              <a:solidFill>
                <a:schemeClr val="dk1"/>
              </a:solidFill>
            </a:endParaRPr>
          </a:p>
          <a:p>
            <a:pPr lvl="0"/>
            <a:r>
              <a:rPr lang="en-US" sz="3200" dirty="0">
                <a:solidFill>
                  <a:schemeClr val="dk1"/>
                </a:solidFill>
              </a:rPr>
              <a:t>8.  Don’t allow abuse to a motion for the previous question to end debate.</a:t>
            </a:r>
            <a:endParaRPr lang="en-US" sz="3200" dirty="0">
              <a:solidFill>
                <a:srgbClr val="073763"/>
              </a:solidFill>
            </a:endParaRPr>
          </a:p>
        </p:txBody>
      </p:sp>
      <p:sp>
        <p:nvSpPr>
          <p:cNvPr id="6" name="Google Shape;1726;p50">
            <a:extLst>
              <a:ext uri="{FF2B5EF4-FFF2-40B4-BE49-F238E27FC236}">
                <a16:creationId xmlns:a16="http://schemas.microsoft.com/office/drawing/2014/main" id="{DE084D31-030B-3848-AD74-94A3E91B0083}"/>
              </a:ext>
            </a:extLst>
          </p:cNvPr>
          <p:cNvSpPr txBox="1"/>
          <p:nvPr/>
        </p:nvSpPr>
        <p:spPr>
          <a:xfrm>
            <a:off x="1070717" y="2714185"/>
            <a:ext cx="7654390" cy="2079600"/>
          </a:xfrm>
          <a:prstGeom prst="rect">
            <a:avLst/>
          </a:prstGeom>
          <a:noFill/>
          <a:ln>
            <a:noFill/>
          </a:ln>
        </p:spPr>
        <p:txBody>
          <a:bodyPr spcFirstLastPara="1" wrap="square" lIns="91425" tIns="91425" rIns="91425" bIns="91425" anchor="t" anchorCtr="0">
            <a:noAutofit/>
          </a:bodyPr>
          <a:lstStyle/>
          <a:p>
            <a:pPr lvl="0"/>
            <a:endParaRPr lang="en-US" sz="3200" dirty="0">
              <a:solidFill>
                <a:schemeClr val="dk1"/>
              </a:solidFill>
            </a:endParaRPr>
          </a:p>
          <a:p>
            <a:pPr lvl="0"/>
            <a:r>
              <a:rPr lang="en-US" sz="3200" dirty="0">
                <a:solidFill>
                  <a:schemeClr val="dk1"/>
                </a:solidFill>
              </a:rPr>
              <a:t>“I move the previous question.”</a:t>
            </a:r>
          </a:p>
          <a:p>
            <a:pPr lvl="0"/>
            <a:r>
              <a:rPr lang="en-US" sz="3200" dirty="0">
                <a:solidFill>
                  <a:schemeClr val="dk1"/>
                </a:solidFill>
              </a:rPr>
              <a:t>Sometimes:</a:t>
            </a:r>
            <a:endParaRPr lang="en-US" sz="3200" dirty="0">
              <a:solidFill>
                <a:srgbClr val="073763"/>
              </a:solidFill>
            </a:endParaRPr>
          </a:p>
        </p:txBody>
      </p:sp>
      <p:sp>
        <p:nvSpPr>
          <p:cNvPr id="7" name="Google Shape;1726;p50">
            <a:extLst>
              <a:ext uri="{FF2B5EF4-FFF2-40B4-BE49-F238E27FC236}">
                <a16:creationId xmlns:a16="http://schemas.microsoft.com/office/drawing/2014/main" id="{F74F9F48-52E8-6147-B264-720B5CE016EC}"/>
              </a:ext>
            </a:extLst>
          </p:cNvPr>
          <p:cNvSpPr txBox="1"/>
          <p:nvPr/>
        </p:nvSpPr>
        <p:spPr>
          <a:xfrm>
            <a:off x="1829734" y="3753985"/>
            <a:ext cx="7654390" cy="2079600"/>
          </a:xfrm>
          <a:prstGeom prst="rect">
            <a:avLst/>
          </a:prstGeom>
          <a:noFill/>
          <a:ln>
            <a:noFill/>
          </a:ln>
        </p:spPr>
        <p:txBody>
          <a:bodyPr spcFirstLastPara="1" wrap="square" lIns="91425" tIns="91425" rIns="91425" bIns="91425" anchor="t" anchorCtr="0">
            <a:noAutofit/>
          </a:bodyPr>
          <a:lstStyle/>
          <a:p>
            <a:pPr lvl="0"/>
            <a:endParaRPr lang="en-US" sz="3200" dirty="0">
              <a:solidFill>
                <a:schemeClr val="dk1"/>
              </a:solidFill>
            </a:endParaRPr>
          </a:p>
          <a:p>
            <a:pPr lvl="0"/>
            <a:r>
              <a:rPr lang="en-US" sz="3200" dirty="0">
                <a:solidFill>
                  <a:schemeClr val="dk1"/>
                </a:solidFill>
              </a:rPr>
              <a:t>“I call for the question.”</a:t>
            </a:r>
          </a:p>
          <a:p>
            <a:pPr lvl="0"/>
            <a:r>
              <a:rPr lang="en-US" sz="3200" dirty="0">
                <a:solidFill>
                  <a:schemeClr val="dk1"/>
                </a:solidFill>
              </a:rPr>
              <a:t>“Question!”</a:t>
            </a:r>
          </a:p>
          <a:p>
            <a:pPr lvl="0"/>
            <a:r>
              <a:rPr lang="en-US" sz="3200" dirty="0">
                <a:solidFill>
                  <a:schemeClr val="dk1"/>
                </a:solidFill>
              </a:rPr>
              <a:t>“I call for a vote.”</a:t>
            </a:r>
            <a:endParaRPr lang="en-US" sz="3200" dirty="0">
              <a:solidFill>
                <a:srgbClr val="073763"/>
              </a:solidFill>
            </a:endParaRPr>
          </a:p>
        </p:txBody>
      </p:sp>
    </p:spTree>
    <p:extLst>
      <p:ext uri="{BB962C8B-B14F-4D97-AF65-F5344CB8AC3E}">
        <p14:creationId xmlns:p14="http://schemas.microsoft.com/office/powerpoint/2010/main" val="155951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3" name="Google Shape;1723;p50"/>
          <p:cNvSpPr txBox="1">
            <a:spLocks noGrp="1"/>
          </p:cNvSpPr>
          <p:nvPr>
            <p:ph type="title"/>
          </p:nvPr>
        </p:nvSpPr>
        <p:spPr>
          <a:xfrm>
            <a:off x="311700" y="635367"/>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000" dirty="0"/>
              <a:t>Final Thoughts &amp; Questions</a:t>
            </a:r>
            <a:endParaRPr sz="3000" dirty="0">
              <a:solidFill>
                <a:srgbClr val="122F4B"/>
              </a:solidFill>
            </a:endParaRPr>
          </a:p>
        </p:txBody>
      </p:sp>
      <p:sp>
        <p:nvSpPr>
          <p:cNvPr id="1724" name="Google Shape;1724;p50"/>
          <p:cNvSpPr txBox="1">
            <a:spLocks noGrp="1"/>
          </p:cNvSpPr>
          <p:nvPr>
            <p:ph type="body" idx="1"/>
          </p:nvPr>
        </p:nvSpPr>
        <p:spPr>
          <a:xfrm>
            <a:off x="311700" y="1536626"/>
            <a:ext cx="8520600" cy="40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endParaRPr sz="2400" b="0" i="1">
              <a:solidFill>
                <a:schemeClr val="dk1"/>
              </a:solidFill>
              <a:latin typeface="Arial"/>
              <a:ea typeface="Arial"/>
              <a:cs typeface="Arial"/>
              <a:sym typeface="Arial"/>
            </a:endParaRPr>
          </a:p>
          <a:p>
            <a:pPr marL="457200" lvl="0" indent="0" algn="l" rtl="0">
              <a:lnSpc>
                <a:spcPct val="90000"/>
              </a:lnSpc>
              <a:spcBef>
                <a:spcPts val="480"/>
              </a:spcBef>
              <a:spcAft>
                <a:spcPts val="0"/>
              </a:spcAft>
              <a:buNone/>
            </a:pPr>
            <a:endParaRPr sz="2800" b="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800" b="0" i="0" u="none">
              <a:solidFill>
                <a:schemeClr val="dk1"/>
              </a:solidFill>
              <a:latin typeface="Arial"/>
              <a:ea typeface="Arial"/>
              <a:cs typeface="Arial"/>
              <a:sym typeface="Arial"/>
            </a:endParaRPr>
          </a:p>
        </p:txBody>
      </p:sp>
      <p:sp>
        <p:nvSpPr>
          <p:cNvPr id="1726" name="Google Shape;1726;p50"/>
          <p:cNvSpPr txBox="1"/>
          <p:nvPr/>
        </p:nvSpPr>
        <p:spPr>
          <a:xfrm>
            <a:off x="431250" y="1942425"/>
            <a:ext cx="8520600" cy="207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US" sz="3000" i="1" dirty="0">
                <a:solidFill>
                  <a:schemeClr val="dk1"/>
                </a:solidFill>
              </a:rPr>
              <a:t>Where there is no law,</a:t>
            </a:r>
            <a:endParaRPr sz="3000" i="1" dirty="0">
              <a:solidFill>
                <a:schemeClr val="dk1"/>
              </a:solidFill>
            </a:endParaRPr>
          </a:p>
          <a:p>
            <a:pPr marL="0" lvl="0" indent="0" algn="ctr" rtl="0">
              <a:lnSpc>
                <a:spcPct val="115000"/>
              </a:lnSpc>
              <a:spcBef>
                <a:spcPts val="0"/>
              </a:spcBef>
              <a:spcAft>
                <a:spcPts val="0"/>
              </a:spcAft>
              <a:buClr>
                <a:srgbClr val="000000"/>
              </a:buClr>
              <a:buSzPts val="1100"/>
              <a:buFont typeface="Arial"/>
              <a:buNone/>
            </a:pPr>
            <a:r>
              <a:rPr lang="en-US" sz="3000" i="1" dirty="0">
                <a:solidFill>
                  <a:schemeClr val="dk1"/>
                </a:solidFill>
              </a:rPr>
              <a:t>but every man does what is right in his own eyes,</a:t>
            </a:r>
            <a:endParaRPr sz="3000" i="1" dirty="0">
              <a:solidFill>
                <a:schemeClr val="dk1"/>
              </a:solidFill>
            </a:endParaRPr>
          </a:p>
          <a:p>
            <a:pPr marL="0" lvl="0" indent="0" algn="ctr" rtl="0">
              <a:lnSpc>
                <a:spcPct val="115000"/>
              </a:lnSpc>
              <a:spcBef>
                <a:spcPts val="0"/>
              </a:spcBef>
              <a:spcAft>
                <a:spcPts val="0"/>
              </a:spcAft>
              <a:buNone/>
            </a:pPr>
            <a:r>
              <a:rPr lang="en-US" sz="3000" i="1" dirty="0">
                <a:solidFill>
                  <a:schemeClr val="dk1"/>
                </a:solidFill>
              </a:rPr>
              <a:t>there is the least of real liberty.</a:t>
            </a:r>
            <a:endParaRPr sz="3000" i="1" dirty="0">
              <a:solidFill>
                <a:schemeClr val="dk1"/>
              </a:solidFill>
            </a:endParaRPr>
          </a:p>
          <a:p>
            <a:pPr marL="457200" lvl="0" indent="-368300" algn="r" rtl="0">
              <a:spcBef>
                <a:spcPts val="0"/>
              </a:spcBef>
              <a:spcAft>
                <a:spcPts val="0"/>
              </a:spcAft>
              <a:buClr>
                <a:srgbClr val="666666"/>
              </a:buClr>
              <a:buSzPts val="2200"/>
              <a:buChar char="-"/>
            </a:pPr>
            <a:r>
              <a:rPr lang="en-US" sz="2200" i="1" dirty="0">
                <a:solidFill>
                  <a:srgbClr val="666666"/>
                </a:solidFill>
              </a:rPr>
              <a:t>Henry M. Robert</a:t>
            </a:r>
            <a:endParaRPr sz="2200" i="1" dirty="0">
              <a:solidFill>
                <a:srgbClr val="666666"/>
              </a:solidFill>
            </a:endParaRPr>
          </a:p>
        </p:txBody>
      </p:sp>
      <p:pic>
        <p:nvPicPr>
          <p:cNvPr id="1727" name="Google Shape;1727;p50"/>
          <p:cNvPicPr preferRelativeResize="0"/>
          <p:nvPr/>
        </p:nvPicPr>
        <p:blipFill>
          <a:blip r:embed="rId3">
            <a:alphaModFix/>
          </a:blip>
          <a:stretch>
            <a:fillRect/>
          </a:stretch>
        </p:blipFill>
        <p:spPr>
          <a:xfrm>
            <a:off x="3049413" y="3926663"/>
            <a:ext cx="2352675" cy="2466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731"/>
        <p:cNvGrpSpPr/>
        <p:nvPr/>
      </p:nvGrpSpPr>
      <p:grpSpPr>
        <a:xfrm>
          <a:off x="0" y="0"/>
          <a:ext cx="0" cy="0"/>
          <a:chOff x="0" y="0"/>
          <a:chExt cx="0" cy="0"/>
        </a:xfrm>
      </p:grpSpPr>
      <p:sp>
        <p:nvSpPr>
          <p:cNvPr id="1732" name="Google Shape;1732;p5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38</a:t>
            </a:fld>
            <a:endParaRPr/>
          </a:p>
        </p:txBody>
      </p:sp>
      <p:sp>
        <p:nvSpPr>
          <p:cNvPr id="1733" name="Google Shape;1733;p51"/>
          <p:cNvSpPr txBox="1">
            <a:spLocks noGrp="1"/>
          </p:cNvSpPr>
          <p:nvPr>
            <p:ph type="body" idx="4294967295"/>
          </p:nvPr>
        </p:nvSpPr>
        <p:spPr>
          <a:xfrm>
            <a:off x="361200" y="545075"/>
            <a:ext cx="8421600" cy="56517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5400"/>
              <a:buFont typeface="Arial"/>
              <a:buNone/>
            </a:pPr>
            <a:r>
              <a:rPr lang="en-US" sz="4800" b="0" i="0" u="none" dirty="0">
                <a:solidFill>
                  <a:srgbClr val="FFFFFF"/>
                </a:solidFill>
                <a:latin typeface="Arial"/>
                <a:ea typeface="Arial"/>
                <a:cs typeface="Arial"/>
                <a:sym typeface="Arial"/>
              </a:rPr>
              <a:t>Questions &amp; Issues for</a:t>
            </a:r>
          </a:p>
          <a:p>
            <a:pPr marL="342900" lvl="0" indent="-342900" algn="ctr" rtl="0">
              <a:lnSpc>
                <a:spcPct val="100000"/>
              </a:lnSpc>
              <a:spcBef>
                <a:spcPts val="0"/>
              </a:spcBef>
              <a:spcAft>
                <a:spcPts val="0"/>
              </a:spcAft>
              <a:buClr>
                <a:schemeClr val="dk1"/>
              </a:buClr>
              <a:buSzPts val="5400"/>
              <a:buFont typeface="Arial"/>
              <a:buNone/>
            </a:pPr>
            <a:r>
              <a:rPr lang="en-US" sz="4800" b="0" dirty="0">
                <a:solidFill>
                  <a:srgbClr val="FFFFFF"/>
                </a:solidFill>
                <a:latin typeface="Arial"/>
                <a:cs typeface="Arial"/>
                <a:sym typeface="Arial"/>
              </a:rPr>
              <a:t>Robert’s Rules Demystified II</a:t>
            </a:r>
          </a:p>
          <a:p>
            <a:pPr marL="342900" lvl="0" indent="-342900" algn="ctr" rtl="0">
              <a:lnSpc>
                <a:spcPct val="100000"/>
              </a:lnSpc>
              <a:spcBef>
                <a:spcPts val="0"/>
              </a:spcBef>
              <a:spcAft>
                <a:spcPts val="0"/>
              </a:spcAft>
              <a:buClr>
                <a:schemeClr val="dk1"/>
              </a:buClr>
              <a:buSzPts val="5400"/>
              <a:buFont typeface="Arial"/>
              <a:buNone/>
            </a:pPr>
            <a:endParaRPr lang="en-US" sz="4800" b="0" dirty="0">
              <a:solidFill>
                <a:srgbClr val="FFFFFF"/>
              </a:solidFill>
              <a:latin typeface="Arial"/>
              <a:cs typeface="Arial"/>
              <a:sym typeface="Arial"/>
            </a:endParaRP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Subsidiary Motions</a:t>
            </a: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Incidental Motions</a:t>
            </a: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Election Tips</a:t>
            </a: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How to Challenge a Chair’s Error?</a:t>
            </a: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Best Practices in the Keeping of Minutes</a:t>
            </a:r>
          </a:p>
          <a:p>
            <a:pPr marL="342900" lvl="0" indent="-342900" algn="ctr" rtl="0">
              <a:lnSpc>
                <a:spcPct val="100000"/>
              </a:lnSpc>
              <a:spcBef>
                <a:spcPts val="0"/>
              </a:spcBef>
              <a:spcAft>
                <a:spcPts val="0"/>
              </a:spcAft>
              <a:buClr>
                <a:schemeClr val="dk1"/>
              </a:buClr>
              <a:buSzPts val="5400"/>
              <a:buFont typeface="Arial"/>
              <a:buNone/>
            </a:pPr>
            <a:endParaRPr lang="en-US" sz="1050" dirty="0">
              <a:solidFill>
                <a:srgbClr val="FFFFFF"/>
              </a:solidFill>
            </a:endParaRPr>
          </a:p>
          <a:p>
            <a:pPr marL="342900" lvl="0" indent="-342900" algn="ctr" rtl="0">
              <a:lnSpc>
                <a:spcPct val="100000"/>
              </a:lnSpc>
              <a:spcBef>
                <a:spcPts val="0"/>
              </a:spcBef>
              <a:spcAft>
                <a:spcPts val="0"/>
              </a:spcAft>
              <a:buClr>
                <a:schemeClr val="dk1"/>
              </a:buClr>
              <a:buSzPts val="5400"/>
              <a:buFont typeface="Arial"/>
              <a:buNone/>
            </a:pPr>
            <a:r>
              <a:rPr lang="en-US" sz="3200" dirty="0">
                <a:solidFill>
                  <a:srgbClr val="FFFFFF"/>
                </a:solidFill>
              </a:rPr>
              <a:t>Other Issues?</a:t>
            </a:r>
          </a:p>
          <a:p>
            <a:pPr marL="342900" lvl="0" indent="-342900" algn="ctr" rtl="0">
              <a:lnSpc>
                <a:spcPct val="100000"/>
              </a:lnSpc>
              <a:spcBef>
                <a:spcPts val="0"/>
              </a:spcBef>
              <a:spcAft>
                <a:spcPts val="0"/>
              </a:spcAft>
              <a:buClr>
                <a:schemeClr val="dk1"/>
              </a:buClr>
              <a:buSzPts val="5400"/>
              <a:buFont typeface="Arial"/>
              <a:buNone/>
            </a:pPr>
            <a:endParaRPr lang="en-US" sz="3200" dirty="0">
              <a:solidFill>
                <a:srgbClr val="FFFFFF"/>
              </a:solidFill>
            </a:endParaRPr>
          </a:p>
          <a:p>
            <a:pPr marL="342900" lvl="0" indent="-342900" algn="ctr" rtl="0">
              <a:lnSpc>
                <a:spcPct val="100000"/>
              </a:lnSpc>
              <a:spcBef>
                <a:spcPts val="0"/>
              </a:spcBef>
              <a:spcAft>
                <a:spcPts val="0"/>
              </a:spcAft>
              <a:buClr>
                <a:schemeClr val="dk1"/>
              </a:buClr>
              <a:buSzPts val="5400"/>
              <a:buFont typeface="Arial"/>
              <a:buNone/>
            </a:pPr>
            <a:endParaRPr sz="3200" dirty="0">
              <a:solidFill>
                <a:srgbClr val="FFFFFF"/>
              </a:solidFil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70" name="Google Shape;1470;p24"/>
          <p:cNvSpPr txBox="1">
            <a:spLocks noGrp="1"/>
          </p:cNvSpPr>
          <p:nvPr>
            <p:ph type="title"/>
          </p:nvPr>
        </p:nvSpPr>
        <p:spPr>
          <a:xfrm>
            <a:off x="311700" y="635333"/>
            <a:ext cx="8520600" cy="76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000"/>
              <a:t>Who was Robert?</a:t>
            </a:r>
            <a:endParaRPr sz="3000">
              <a:solidFill>
                <a:srgbClr val="122F4B"/>
              </a:solidFill>
            </a:endParaRPr>
          </a:p>
        </p:txBody>
      </p:sp>
      <p:sp>
        <p:nvSpPr>
          <p:cNvPr id="1471" name="Google Shape;1471;p24"/>
          <p:cNvSpPr txBox="1"/>
          <p:nvPr/>
        </p:nvSpPr>
        <p:spPr>
          <a:xfrm>
            <a:off x="359275" y="1630513"/>
            <a:ext cx="4779900" cy="348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400" dirty="0">
                <a:solidFill>
                  <a:schemeClr val="dk1"/>
                </a:solidFill>
              </a:rPr>
              <a:t>Army Major</a:t>
            </a:r>
            <a:r>
              <a:rPr lang="en-US" sz="2800" b="1" dirty="0">
                <a:solidFill>
                  <a:schemeClr val="dk1"/>
                </a:solidFill>
              </a:rPr>
              <a:t> </a:t>
            </a:r>
            <a:r>
              <a:rPr lang="en-US" sz="2800" b="1" u="sng" dirty="0">
                <a:solidFill>
                  <a:schemeClr val="dk1"/>
                </a:solidFill>
              </a:rPr>
              <a:t>Henry Martyn Robert</a:t>
            </a:r>
            <a:r>
              <a:rPr lang="en-US" sz="2400" b="1" dirty="0">
                <a:solidFill>
                  <a:schemeClr val="dk1"/>
                </a:solidFill>
              </a:rPr>
              <a:t> </a:t>
            </a:r>
            <a:r>
              <a:rPr lang="en-US" sz="2400" dirty="0">
                <a:solidFill>
                  <a:schemeClr val="dk1"/>
                </a:solidFill>
              </a:rPr>
              <a:t>had bad experiences leading church meetings, so he decided to develop an organized and democratic method of conducting meetings.</a:t>
            </a:r>
            <a:endParaRPr sz="2400" dirty="0">
              <a:solidFill>
                <a:schemeClr val="dk1"/>
              </a:solidFill>
            </a:endParaRPr>
          </a:p>
          <a:p>
            <a:pPr marL="0" lvl="0" indent="0" algn="l" rtl="0">
              <a:spcBef>
                <a:spcPts val="0"/>
              </a:spcBef>
              <a:spcAft>
                <a:spcPts val="0"/>
              </a:spcAft>
              <a:buNone/>
            </a:pPr>
            <a:endParaRPr sz="900" b="1" dirty="0">
              <a:solidFill>
                <a:schemeClr val="dk1"/>
              </a:solidFill>
            </a:endParaRPr>
          </a:p>
        </p:txBody>
      </p:sp>
      <p:pic>
        <p:nvPicPr>
          <p:cNvPr id="1472" name="Google Shape;1472;p24"/>
          <p:cNvPicPr preferRelativeResize="0"/>
          <p:nvPr/>
        </p:nvPicPr>
        <p:blipFill>
          <a:blip r:embed="rId3">
            <a:alphaModFix/>
          </a:blip>
          <a:stretch>
            <a:fillRect/>
          </a:stretch>
        </p:blipFill>
        <p:spPr>
          <a:xfrm>
            <a:off x="5718950" y="1762133"/>
            <a:ext cx="2667000" cy="3333750"/>
          </a:xfrm>
          <a:prstGeom prst="rect">
            <a:avLst/>
          </a:prstGeom>
          <a:noFill/>
          <a:ln>
            <a:noFill/>
          </a:ln>
        </p:spPr>
      </p:pic>
      <p:sp>
        <p:nvSpPr>
          <p:cNvPr id="1473" name="Google Shape;1473;p24"/>
          <p:cNvSpPr txBox="1"/>
          <p:nvPr/>
        </p:nvSpPr>
        <p:spPr>
          <a:xfrm>
            <a:off x="561900" y="5095875"/>
            <a:ext cx="4669800" cy="15117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800" b="1">
                <a:solidFill>
                  <a:schemeClr val="dk1"/>
                </a:solidFill>
              </a:rPr>
              <a:t>The result was writing a</a:t>
            </a:r>
            <a:endParaRPr sz="18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800" b="1" i="1">
                <a:solidFill>
                  <a:schemeClr val="dk1"/>
                </a:solidFill>
              </a:rPr>
              <a:t>Pocket Manual of Rules of Order for Deliberative Assemblies</a:t>
            </a:r>
            <a:r>
              <a:rPr lang="en-US" sz="1800" b="1">
                <a:solidFill>
                  <a:schemeClr val="dk1"/>
                </a:solidFill>
              </a:rPr>
              <a:t>,</a:t>
            </a:r>
            <a:endParaRPr sz="18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800" b="1">
                <a:solidFill>
                  <a:schemeClr val="dk1"/>
                </a:solidFill>
              </a:rPr>
              <a:t>first published in 1876.</a:t>
            </a:r>
            <a:endParaRPr sz="1800" b="1">
              <a:solidFill>
                <a:schemeClr val="dk1"/>
              </a:solidFill>
            </a:endParaRPr>
          </a:p>
          <a:p>
            <a:pPr marL="0" lvl="0" indent="0" algn="l" rtl="0">
              <a:spcBef>
                <a:spcPts val="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9" name="Google Shape;1479;p25"/>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000"/>
              <a:t>Official Robert’s Rules Books</a:t>
            </a:r>
            <a:endParaRPr sz="3000" b="0"/>
          </a:p>
        </p:txBody>
      </p:sp>
      <p:sp>
        <p:nvSpPr>
          <p:cNvPr id="1482" name="Google Shape;1482;p25"/>
          <p:cNvSpPr txBox="1"/>
          <p:nvPr/>
        </p:nvSpPr>
        <p:spPr>
          <a:xfrm>
            <a:off x="798192" y="1740392"/>
            <a:ext cx="21336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816 pages</a:t>
            </a:r>
            <a:endParaRPr sz="2400" dirty="0"/>
          </a:p>
        </p:txBody>
      </p:sp>
      <p:sp>
        <p:nvSpPr>
          <p:cNvPr id="1483" name="Google Shape;1483;p25"/>
          <p:cNvSpPr txBox="1"/>
          <p:nvPr/>
        </p:nvSpPr>
        <p:spPr>
          <a:xfrm>
            <a:off x="6212209" y="1694375"/>
            <a:ext cx="2133600" cy="5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224 pages</a:t>
            </a:r>
            <a:endParaRPr sz="2400" dirty="0"/>
          </a:p>
        </p:txBody>
      </p:sp>
      <p:sp>
        <p:nvSpPr>
          <p:cNvPr id="1484" name="Google Shape;1484;p25"/>
          <p:cNvSpPr/>
          <p:nvPr/>
        </p:nvSpPr>
        <p:spPr>
          <a:xfrm>
            <a:off x="3354138" y="2747738"/>
            <a:ext cx="2316900" cy="2144100"/>
          </a:xfrm>
          <a:prstGeom prst="star8">
            <a:avLst>
              <a:gd name="adj" fmla="val 37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122F4B"/>
                </a:solidFill>
              </a:rPr>
              <a:t>There are TWO official books</a:t>
            </a:r>
            <a:endParaRPr sz="2400" b="1">
              <a:solidFill>
                <a:srgbClr val="122F4B"/>
              </a:solidFill>
            </a:endParaRPr>
          </a:p>
        </p:txBody>
      </p:sp>
      <p:pic>
        <p:nvPicPr>
          <p:cNvPr id="1026" name="Picture 2">
            <a:extLst>
              <a:ext uri="{FF2B5EF4-FFF2-40B4-BE49-F238E27FC236}">
                <a16:creationId xmlns:a16="http://schemas.microsoft.com/office/drawing/2014/main" id="{894C225C-485D-7A47-9835-52A31DB2A5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614"/>
          <a:stretch/>
        </p:blipFill>
        <p:spPr bwMode="auto">
          <a:xfrm>
            <a:off x="388197" y="2248175"/>
            <a:ext cx="2765214" cy="4242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44886D-4087-6549-9E20-79C00FB1E3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65"/>
          <a:stretch/>
        </p:blipFill>
        <p:spPr bwMode="auto">
          <a:xfrm>
            <a:off x="5776818" y="2248175"/>
            <a:ext cx="2765213" cy="4242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pic>
        <p:nvPicPr>
          <p:cNvPr id="7" name="Picture 4">
            <a:extLst>
              <a:ext uri="{FF2B5EF4-FFF2-40B4-BE49-F238E27FC236}">
                <a16:creationId xmlns:a16="http://schemas.microsoft.com/office/drawing/2014/main" id="{EC92D185-F789-3546-A457-E8DAC36B70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665"/>
          <a:stretch/>
        </p:blipFill>
        <p:spPr bwMode="auto">
          <a:xfrm>
            <a:off x="1389753" y="1728519"/>
            <a:ext cx="2765213" cy="4242751"/>
          </a:xfrm>
          <a:prstGeom prst="rect">
            <a:avLst/>
          </a:prstGeom>
          <a:noFill/>
          <a:extLst>
            <a:ext uri="{909E8E84-426E-40DD-AFC4-6F175D3DCCD1}">
              <a14:hiddenFill xmlns:a14="http://schemas.microsoft.com/office/drawing/2010/main">
                <a:solidFill>
                  <a:srgbClr val="FFFFFF"/>
                </a:solidFill>
              </a14:hiddenFill>
            </a:ext>
          </a:extLst>
        </p:spPr>
      </p:pic>
      <p:sp>
        <p:nvSpPr>
          <p:cNvPr id="1479" name="Google Shape;1479;p25"/>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000"/>
              <a:t>Official Robert’s Rules Books</a:t>
            </a:r>
            <a:endParaRPr sz="3000" b="0"/>
          </a:p>
        </p:txBody>
      </p:sp>
      <p:sp>
        <p:nvSpPr>
          <p:cNvPr id="1484" name="Google Shape;1484;p25"/>
          <p:cNvSpPr/>
          <p:nvPr/>
        </p:nvSpPr>
        <p:spPr>
          <a:xfrm>
            <a:off x="4319007" y="1728519"/>
            <a:ext cx="3903509" cy="3924194"/>
          </a:xfrm>
          <a:prstGeom prst="star8">
            <a:avLst>
              <a:gd name="adj" fmla="val 37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122F4B"/>
                </a:solidFill>
              </a:rPr>
              <a:t>You don’t need to read them devotionally!</a:t>
            </a:r>
          </a:p>
          <a:p>
            <a:pPr marL="0" lvl="0" indent="0" algn="ctr" rtl="0">
              <a:spcBef>
                <a:spcPts val="0"/>
              </a:spcBef>
              <a:spcAft>
                <a:spcPts val="0"/>
              </a:spcAft>
              <a:buNone/>
            </a:pPr>
            <a:endParaRPr lang="en-US" sz="2400" b="1" dirty="0">
              <a:solidFill>
                <a:srgbClr val="122F4B"/>
              </a:solidFill>
            </a:endParaRPr>
          </a:p>
          <a:p>
            <a:pPr marL="0" lvl="0" indent="0" algn="ctr" rtl="0">
              <a:spcBef>
                <a:spcPts val="0"/>
              </a:spcBef>
              <a:spcAft>
                <a:spcPts val="0"/>
              </a:spcAft>
              <a:buNone/>
            </a:pPr>
            <a:r>
              <a:rPr lang="en-US" sz="2400" b="1" dirty="0">
                <a:solidFill>
                  <a:srgbClr val="122F4B"/>
                </a:solidFill>
              </a:rPr>
              <a:t>It’s really, really boring!</a:t>
            </a:r>
            <a:endParaRPr sz="2400" b="1" dirty="0">
              <a:solidFill>
                <a:srgbClr val="122F4B"/>
              </a:solidFill>
            </a:endParaRPr>
          </a:p>
        </p:txBody>
      </p:sp>
      <p:pic>
        <p:nvPicPr>
          <p:cNvPr id="9" name="Picture 2">
            <a:extLst>
              <a:ext uri="{FF2B5EF4-FFF2-40B4-BE49-F238E27FC236}">
                <a16:creationId xmlns:a16="http://schemas.microsoft.com/office/drawing/2014/main" id="{60D89048-FE9B-4348-B640-1418F8E14E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14"/>
          <a:stretch/>
        </p:blipFill>
        <p:spPr bwMode="auto">
          <a:xfrm>
            <a:off x="388197" y="2248175"/>
            <a:ext cx="2765214" cy="42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4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pic>
        <p:nvPicPr>
          <p:cNvPr id="1492" name="Google Shape;1492;p26"/>
          <p:cNvPicPr preferRelativeResize="0"/>
          <p:nvPr/>
        </p:nvPicPr>
        <p:blipFill>
          <a:blip r:embed="rId3">
            <a:alphaModFix/>
          </a:blip>
          <a:stretch>
            <a:fillRect/>
          </a:stretch>
        </p:blipFill>
        <p:spPr>
          <a:xfrm>
            <a:off x="2982537" y="4030850"/>
            <a:ext cx="3178926" cy="2384200"/>
          </a:xfrm>
          <a:prstGeom prst="rect">
            <a:avLst/>
          </a:prstGeom>
          <a:noFill/>
          <a:ln>
            <a:noFill/>
          </a:ln>
        </p:spPr>
      </p:pic>
      <p:sp>
        <p:nvSpPr>
          <p:cNvPr id="1490" name="Google Shape;1490;p26"/>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200"/>
              <a:t>What are the parliamentary procedures?</a:t>
            </a:r>
            <a:endParaRPr sz="3200" b="0"/>
          </a:p>
        </p:txBody>
      </p:sp>
      <p:sp>
        <p:nvSpPr>
          <p:cNvPr id="1491" name="Google Shape;1491;p26"/>
          <p:cNvSpPr txBox="1"/>
          <p:nvPr/>
        </p:nvSpPr>
        <p:spPr>
          <a:xfrm>
            <a:off x="311700" y="1457300"/>
            <a:ext cx="8520600" cy="303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rPr>
              <a:t>They are rules for conduct at meetings that allow everyone to be heard and to make decisions without confusion. </a:t>
            </a:r>
            <a:endParaRPr sz="4000" dirty="0">
              <a:solidFill>
                <a:schemeClr val="dk1"/>
              </a:solidFill>
            </a:endParaRPr>
          </a:p>
          <a:p>
            <a:pPr marL="0" lvl="0" indent="0" algn="l" rtl="0">
              <a:spcBef>
                <a:spcPts val="0"/>
              </a:spcBef>
              <a:spcAft>
                <a:spcPts val="0"/>
              </a:spcAft>
              <a:buNone/>
            </a:pPr>
            <a:endParaRPr dirty="0">
              <a:latin typeface="Lato"/>
              <a:ea typeface="Lato"/>
              <a:cs typeface="Lato"/>
              <a:sym typeface="Lato"/>
            </a:endParaRPr>
          </a:p>
        </p:txBody>
      </p:sp>
      <p:sp>
        <p:nvSpPr>
          <p:cNvPr id="1493" name="Google Shape;1493;p26"/>
          <p:cNvSpPr txBox="1"/>
          <p:nvPr/>
        </p:nvSpPr>
        <p:spPr>
          <a:xfrm>
            <a:off x="3325250" y="4776525"/>
            <a:ext cx="15744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solidFill>
                  <a:srgbClr val="980000"/>
                </a:solidFill>
                <a:highlight>
                  <a:srgbClr val="FFFFFF"/>
                </a:highlight>
                <a:latin typeface="Lato"/>
                <a:ea typeface="Lato"/>
                <a:cs typeface="Lato"/>
                <a:sym typeface="Lato"/>
              </a:rPr>
              <a:t>RULES</a:t>
            </a:r>
            <a:endParaRPr sz="3000" b="1" dirty="0">
              <a:solidFill>
                <a:srgbClr val="980000"/>
              </a:solidFill>
              <a:highlight>
                <a:srgbClr val="FFFFFF"/>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90" name="Google Shape;1490;p26"/>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200"/>
              <a:t>What are the parliamentary procedures?</a:t>
            </a:r>
            <a:endParaRPr sz="3200" b="0"/>
          </a:p>
        </p:txBody>
      </p:sp>
      <p:sp>
        <p:nvSpPr>
          <p:cNvPr id="1491" name="Google Shape;1491;p26"/>
          <p:cNvSpPr txBox="1"/>
          <p:nvPr/>
        </p:nvSpPr>
        <p:spPr>
          <a:xfrm>
            <a:off x="311700" y="1457300"/>
            <a:ext cx="8520600" cy="3039000"/>
          </a:xfrm>
          <a:prstGeom prst="rect">
            <a:avLst/>
          </a:prstGeom>
          <a:noFill/>
          <a:ln>
            <a:noFill/>
          </a:ln>
        </p:spPr>
        <p:txBody>
          <a:bodyPr spcFirstLastPara="1" wrap="square" lIns="91425" tIns="91425" rIns="91425" bIns="91425" anchor="ctr" anchorCtr="0">
            <a:noAutofit/>
          </a:bodyPr>
          <a:lstStyle/>
          <a:p>
            <a:pPr lvl="0" algn="ctr">
              <a:buClr>
                <a:schemeClr val="dk1"/>
              </a:buClr>
              <a:buSzPts val="1100"/>
            </a:pPr>
            <a:r>
              <a:rPr lang="en-US" sz="4000" dirty="0">
                <a:solidFill>
                  <a:schemeClr val="dk1"/>
                </a:solidFill>
              </a:rPr>
              <a:t>They are rules for conduct at meetings that allow everyone to be heard and to make decisions without confusion. </a:t>
            </a:r>
          </a:p>
          <a:p>
            <a:pPr marL="0" lvl="0" indent="0" algn="l" rtl="0">
              <a:spcBef>
                <a:spcPts val="0"/>
              </a:spcBef>
              <a:spcAft>
                <a:spcPts val="0"/>
              </a:spcAft>
              <a:buNone/>
            </a:pPr>
            <a:endParaRPr dirty="0">
              <a:latin typeface="Lato"/>
              <a:ea typeface="Lato"/>
              <a:cs typeface="Lato"/>
              <a:sym typeface="Lato"/>
            </a:endParaRPr>
          </a:p>
        </p:txBody>
      </p:sp>
      <p:pic>
        <p:nvPicPr>
          <p:cNvPr id="1492" name="Google Shape;1492;p26"/>
          <p:cNvPicPr preferRelativeResize="0"/>
          <p:nvPr/>
        </p:nvPicPr>
        <p:blipFill>
          <a:blip r:embed="rId3">
            <a:alphaModFix/>
          </a:blip>
          <a:stretch>
            <a:fillRect/>
          </a:stretch>
        </p:blipFill>
        <p:spPr>
          <a:xfrm>
            <a:off x="2982538" y="4039350"/>
            <a:ext cx="3178926" cy="2384200"/>
          </a:xfrm>
          <a:prstGeom prst="rect">
            <a:avLst/>
          </a:prstGeom>
          <a:noFill/>
          <a:ln>
            <a:noFill/>
          </a:ln>
        </p:spPr>
      </p:pic>
      <p:sp>
        <p:nvSpPr>
          <p:cNvPr id="1493" name="Google Shape;1493;p26"/>
          <p:cNvSpPr txBox="1"/>
          <p:nvPr/>
        </p:nvSpPr>
        <p:spPr>
          <a:xfrm>
            <a:off x="3337124" y="4776523"/>
            <a:ext cx="15744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solidFill>
                  <a:srgbClr val="980000"/>
                </a:solidFill>
                <a:highlight>
                  <a:srgbClr val="FFFFFF"/>
                </a:highlight>
                <a:latin typeface="Lato"/>
                <a:ea typeface="Lato"/>
                <a:cs typeface="Lato"/>
                <a:sym typeface="Lato"/>
              </a:rPr>
              <a:t>RULES</a:t>
            </a:r>
            <a:endParaRPr sz="3000" b="1" dirty="0">
              <a:solidFill>
                <a:srgbClr val="980000"/>
              </a:solidFill>
              <a:highlight>
                <a:srgbClr val="FFFFFF"/>
              </a:highlight>
              <a:latin typeface="Lato"/>
              <a:ea typeface="Lato"/>
              <a:cs typeface="Lato"/>
              <a:sym typeface="Lato"/>
            </a:endParaRPr>
          </a:p>
        </p:txBody>
      </p:sp>
      <p:sp>
        <p:nvSpPr>
          <p:cNvPr id="7" name="Google Shape;1484;p25">
            <a:extLst>
              <a:ext uri="{FF2B5EF4-FFF2-40B4-BE49-F238E27FC236}">
                <a16:creationId xmlns:a16="http://schemas.microsoft.com/office/drawing/2014/main" id="{E581FB83-41DD-4247-972E-BC576887CE8D}"/>
              </a:ext>
            </a:extLst>
          </p:cNvPr>
          <p:cNvSpPr/>
          <p:nvPr/>
        </p:nvSpPr>
        <p:spPr>
          <a:xfrm rot="20904381">
            <a:off x="1980509" y="1688820"/>
            <a:ext cx="4699731" cy="4962318"/>
          </a:xfrm>
          <a:prstGeom prst="star8">
            <a:avLst>
              <a:gd name="adj" fmla="val 37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122F4B"/>
                </a:solidFill>
              </a:rPr>
              <a:t>“Take me out to the ball game, take me out with the crowd…”</a:t>
            </a:r>
            <a:endParaRPr sz="2400" b="1" dirty="0">
              <a:solidFill>
                <a:srgbClr val="122F4B"/>
              </a:solidFill>
            </a:endParaRPr>
          </a:p>
        </p:txBody>
      </p:sp>
    </p:spTree>
    <p:extLst>
      <p:ext uri="{BB962C8B-B14F-4D97-AF65-F5344CB8AC3E}">
        <p14:creationId xmlns:p14="http://schemas.microsoft.com/office/powerpoint/2010/main" val="422373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9" name="Google Shape;1499;p27"/>
          <p:cNvSpPr txBox="1">
            <a:spLocks noGrp="1"/>
          </p:cNvSpPr>
          <p:nvPr>
            <p:ph type="title"/>
          </p:nvPr>
        </p:nvSpPr>
        <p:spPr>
          <a:xfrm>
            <a:off x="311700" y="578325"/>
            <a:ext cx="8520600" cy="8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000" dirty="0"/>
              <a:t>Why use Robert’s Rules Of Order?</a:t>
            </a:r>
            <a:endParaRPr sz="2400" b="0" dirty="0"/>
          </a:p>
        </p:txBody>
      </p:sp>
      <p:sp>
        <p:nvSpPr>
          <p:cNvPr id="1500" name="Google Shape;1500;p27"/>
          <p:cNvSpPr txBox="1"/>
          <p:nvPr/>
        </p:nvSpPr>
        <p:spPr>
          <a:xfrm>
            <a:off x="248550" y="1471675"/>
            <a:ext cx="7667700" cy="490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200" b="1" dirty="0">
                <a:solidFill>
                  <a:schemeClr val="dk1"/>
                </a:solidFill>
              </a:rPr>
              <a:t>Benefits</a:t>
            </a:r>
            <a:r>
              <a:rPr lang="en-US" sz="2200" dirty="0">
                <a:solidFill>
                  <a:schemeClr val="dk1"/>
                </a:solidFill>
              </a:rPr>
              <a:t>:</a:t>
            </a:r>
            <a:endParaRPr sz="2200" dirty="0">
              <a:solidFill>
                <a:schemeClr val="dk1"/>
              </a:solidFill>
            </a:endParaRPr>
          </a:p>
          <a:p>
            <a:pPr marL="457200" lvl="0" indent="-368300" algn="l" rtl="0">
              <a:lnSpc>
                <a:spcPct val="100000"/>
              </a:lnSpc>
              <a:spcBef>
                <a:spcPts val="1000"/>
              </a:spcBef>
              <a:spcAft>
                <a:spcPts val="0"/>
              </a:spcAft>
              <a:buClr>
                <a:schemeClr val="dk1"/>
              </a:buClr>
              <a:buSzPts val="2200"/>
              <a:buChar char="●"/>
            </a:pPr>
            <a:r>
              <a:rPr lang="en-US" sz="2200" dirty="0">
                <a:solidFill>
                  <a:schemeClr val="dk1"/>
                </a:solidFill>
              </a:rPr>
              <a:t>80% of all organizations use Robert’s Rules as their parliamentary procedures.</a:t>
            </a:r>
            <a:endParaRPr sz="2200" dirty="0">
              <a:solidFill>
                <a:schemeClr val="dk1"/>
              </a:solidFill>
            </a:endParaRPr>
          </a:p>
          <a:p>
            <a:pPr marL="457200" lvl="0" indent="-368300" algn="l" rtl="0">
              <a:lnSpc>
                <a:spcPct val="100000"/>
              </a:lnSpc>
              <a:spcBef>
                <a:spcPts val="1000"/>
              </a:spcBef>
              <a:spcAft>
                <a:spcPts val="0"/>
              </a:spcAft>
              <a:buClr>
                <a:schemeClr val="dk1"/>
              </a:buClr>
              <a:buSzPts val="2200"/>
              <a:buChar char="●"/>
            </a:pPr>
            <a:r>
              <a:rPr lang="en-US" sz="2200" dirty="0">
                <a:solidFill>
                  <a:schemeClr val="dk1"/>
                </a:solidFill>
              </a:rPr>
              <a:t>The rules help maintain order and guarantee impartiality.</a:t>
            </a:r>
            <a:endParaRPr sz="2200" dirty="0">
              <a:solidFill>
                <a:schemeClr val="dk1"/>
              </a:solidFill>
            </a:endParaRPr>
          </a:p>
          <a:p>
            <a:pPr marL="457200" lvl="0" indent="-368300" algn="l" rtl="0">
              <a:lnSpc>
                <a:spcPct val="100000"/>
              </a:lnSpc>
              <a:spcBef>
                <a:spcPts val="1000"/>
              </a:spcBef>
              <a:spcAft>
                <a:spcPts val="0"/>
              </a:spcAft>
              <a:buClr>
                <a:schemeClr val="dk1"/>
              </a:buClr>
              <a:buSzPts val="2200"/>
              <a:buChar char="●"/>
            </a:pPr>
            <a:r>
              <a:rPr lang="en-US" sz="2200" dirty="0">
                <a:solidFill>
                  <a:schemeClr val="dk1"/>
                </a:solidFill>
              </a:rPr>
              <a:t>Robert's Rules put you in greater control and allow you to consider all points of view.</a:t>
            </a:r>
            <a:endParaRPr sz="2200" dirty="0">
              <a:solidFill>
                <a:schemeClr val="dk1"/>
              </a:solidFill>
            </a:endParaRPr>
          </a:p>
          <a:p>
            <a:pPr marL="457200" lvl="0" indent="0" algn="l" rtl="0">
              <a:lnSpc>
                <a:spcPct val="100000"/>
              </a:lnSpc>
              <a:spcBef>
                <a:spcPts val="100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US" sz="2200" b="1" dirty="0">
                <a:solidFill>
                  <a:schemeClr val="dk1"/>
                </a:solidFill>
              </a:rPr>
              <a:t>Poorly facilitated meetings result in:</a:t>
            </a:r>
            <a:endParaRPr sz="2200" b="1" dirty="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dirty="0">
                <a:solidFill>
                  <a:schemeClr val="dk1"/>
                </a:solidFill>
              </a:rPr>
              <a:t>frustration</a:t>
            </a:r>
            <a:endParaRPr sz="2200" dirty="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dirty="0">
                <a:solidFill>
                  <a:schemeClr val="dk1"/>
                </a:solidFill>
              </a:rPr>
              <a:t>waste of time</a:t>
            </a:r>
            <a:endParaRPr sz="2200" dirty="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dirty="0">
                <a:solidFill>
                  <a:schemeClr val="dk1"/>
                </a:solidFill>
              </a:rPr>
              <a:t>fear of attending meetings </a:t>
            </a:r>
            <a:endParaRPr sz="2200" dirty="0">
              <a:solidFill>
                <a:schemeClr val="dk1"/>
              </a:solidFill>
            </a:endParaRPr>
          </a:p>
          <a:p>
            <a:pPr marL="914400" lvl="1" indent="-368300" algn="l" rtl="0">
              <a:lnSpc>
                <a:spcPct val="115000"/>
              </a:lnSpc>
              <a:spcBef>
                <a:spcPts val="0"/>
              </a:spcBef>
              <a:spcAft>
                <a:spcPts val="0"/>
              </a:spcAft>
              <a:buClr>
                <a:schemeClr val="dk1"/>
              </a:buClr>
              <a:buSzPts val="2200"/>
              <a:buChar char="○"/>
            </a:pPr>
            <a:r>
              <a:rPr lang="en-US" sz="2200" dirty="0">
                <a:solidFill>
                  <a:schemeClr val="dk1"/>
                </a:solidFill>
              </a:rPr>
              <a:t>low attendance</a:t>
            </a:r>
            <a:endParaRPr sz="2200" dirty="0">
              <a:solidFill>
                <a:schemeClr val="dk1"/>
              </a:solidFill>
            </a:endParaRPr>
          </a:p>
          <a:p>
            <a:pPr marL="0" lvl="0" indent="0" algn="l" rtl="0">
              <a:lnSpc>
                <a:spcPct val="135000"/>
              </a:lnSpc>
              <a:spcBef>
                <a:spcPts val="0"/>
              </a:spcBef>
              <a:spcAft>
                <a:spcPts val="0"/>
              </a:spcAft>
              <a:buClr>
                <a:schemeClr val="dk1"/>
              </a:buClr>
              <a:buSzPts val="1100"/>
              <a:buFont typeface="Arial"/>
              <a:buNone/>
            </a:pPr>
            <a:endParaRPr sz="2400" dirty="0">
              <a:solidFill>
                <a:schemeClr val="dk1"/>
              </a:solidFill>
            </a:endParaRPr>
          </a:p>
          <a:p>
            <a:pPr marL="0" lvl="0" indent="0" algn="l" rtl="0">
              <a:spcBef>
                <a:spcPts val="0"/>
              </a:spcBef>
              <a:spcAft>
                <a:spcPts val="0"/>
              </a:spcAft>
              <a:buNone/>
            </a:pPr>
            <a:endParaRPr dirty="0">
              <a:latin typeface="Lato"/>
              <a:ea typeface="Lato"/>
              <a:cs typeface="Lato"/>
              <a:sym typeface="Lato"/>
            </a:endParaRPr>
          </a:p>
        </p:txBody>
      </p:sp>
      <p:pic>
        <p:nvPicPr>
          <p:cNvPr id="1501" name="Google Shape;1501;p27"/>
          <p:cNvPicPr preferRelativeResize="0"/>
          <p:nvPr/>
        </p:nvPicPr>
        <p:blipFill>
          <a:blip r:embed="rId3">
            <a:alphaModFix/>
          </a:blip>
          <a:stretch>
            <a:fillRect/>
          </a:stretch>
        </p:blipFill>
        <p:spPr>
          <a:xfrm>
            <a:off x="6658450" y="4151700"/>
            <a:ext cx="2028348" cy="2028348"/>
          </a:xfrm>
          <a:prstGeom prst="rect">
            <a:avLst/>
          </a:prstGeom>
          <a:noFill/>
          <a:ln>
            <a:noFill/>
          </a:ln>
        </p:spPr>
      </p:pic>
    </p:spTree>
  </p:cSld>
  <p:clrMapOvr>
    <a:masterClrMapping/>
  </p:clrMapOvr>
</p:sld>
</file>

<file path=ppt/theme/theme1.xml><?xml version="1.0" encoding="utf-8"?>
<a:theme xmlns:a="http://schemas.openxmlformats.org/drawingml/2006/main" name="MUS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2671</Words>
  <Application>Microsoft Macintosh PowerPoint</Application>
  <PresentationFormat>On-screen Show (4:3)</PresentationFormat>
  <Paragraphs>324</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Dosis</vt:lpstr>
      <vt:lpstr>Gill Sans</vt:lpstr>
      <vt:lpstr>Lato</vt:lpstr>
      <vt:lpstr>Lato Black</vt:lpstr>
      <vt:lpstr>Lato Light</vt:lpstr>
      <vt:lpstr>MUSD</vt:lpstr>
      <vt:lpstr>PowerPoint Presentation</vt:lpstr>
      <vt:lpstr>Talking Points</vt:lpstr>
      <vt:lpstr>History and  Purpose</vt:lpstr>
      <vt:lpstr>Who was Robert?</vt:lpstr>
      <vt:lpstr>Official Robert’s Rules Books</vt:lpstr>
      <vt:lpstr>Official Robert’s Rules Books</vt:lpstr>
      <vt:lpstr>What are the parliamentary procedures?</vt:lpstr>
      <vt:lpstr>What are the parliamentary procedures?</vt:lpstr>
      <vt:lpstr>Why use Robert’s Rules Of Order?</vt:lpstr>
      <vt:lpstr>We Don’t Need Robert’s Rules</vt:lpstr>
      <vt:lpstr>Components  of  Robert’s Rules </vt:lpstr>
      <vt:lpstr>Order of Business: Agenda</vt:lpstr>
      <vt:lpstr>Quorum</vt:lpstr>
      <vt:lpstr>6 Basic Rules</vt:lpstr>
      <vt:lpstr>The Rights of the Minority</vt:lpstr>
      <vt:lpstr>Appropriate Meeting Conduct </vt:lpstr>
      <vt:lpstr>Member’s Rights </vt:lpstr>
      <vt:lpstr>Motions and Voting</vt:lpstr>
      <vt:lpstr> What is a Motion?  </vt:lpstr>
      <vt:lpstr> The right to make a Motion  </vt:lpstr>
      <vt:lpstr>Making &amp; Handling Motions according to Robert’s Rules  </vt:lpstr>
      <vt:lpstr>The Three Big Motions  </vt:lpstr>
      <vt:lpstr>Subsidiary Motions                                   And Their Rank  </vt:lpstr>
      <vt:lpstr>Voting</vt:lpstr>
      <vt:lpstr>What About Absentee Ballots?</vt:lpstr>
      <vt:lpstr>Reports  Do we receive, accept,  or adopt a report?</vt:lpstr>
      <vt:lpstr>Receiving A Report</vt:lpstr>
      <vt:lpstr>Adopting (or Accepting) A Report</vt:lpstr>
      <vt:lpstr>Tips &amp;  Final Thoughts</vt:lpstr>
      <vt:lpstr>Tips</vt:lpstr>
      <vt:lpstr>PowerPoint Presentation</vt:lpstr>
      <vt:lpstr>Tips</vt:lpstr>
      <vt:lpstr>So, When Might the Chair Vote?</vt:lpstr>
      <vt:lpstr>PowerPoint Presentation</vt:lpstr>
      <vt:lpstr>So, When Might the Chair Vote?</vt:lpstr>
      <vt:lpstr>Tips</vt:lpstr>
      <vt:lpstr>Final Thoughts &amp;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GONZALEZ</dc:creator>
  <cp:lastModifiedBy>Ray Brewer</cp:lastModifiedBy>
  <cp:revision>27</cp:revision>
  <cp:lastPrinted>2021-09-30T18:01:27Z</cp:lastPrinted>
  <dcterms:modified xsi:type="dcterms:W3CDTF">2021-12-04T15:02:45Z</dcterms:modified>
</cp:coreProperties>
</file>